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5"/>
  </p:notesMasterIdLst>
  <p:sldIdLst>
    <p:sldId id="257" r:id="rId3"/>
    <p:sldId id="530" r:id="rId4"/>
    <p:sldId id="531" r:id="rId5"/>
    <p:sldId id="532" r:id="rId6"/>
    <p:sldId id="294" r:id="rId7"/>
    <p:sldId id="320" r:id="rId8"/>
    <p:sldId id="533" r:id="rId9"/>
    <p:sldId id="267" r:id="rId10"/>
    <p:sldId id="422" r:id="rId11"/>
    <p:sldId id="424" r:id="rId12"/>
    <p:sldId id="448" r:id="rId13"/>
    <p:sldId id="449" r:id="rId14"/>
    <p:sldId id="326" r:id="rId15"/>
    <p:sldId id="534" r:id="rId16"/>
    <p:sldId id="447" r:id="rId17"/>
    <p:sldId id="292" r:id="rId18"/>
    <p:sldId id="324" r:id="rId19"/>
    <p:sldId id="457" r:id="rId20"/>
    <p:sldId id="431" r:id="rId21"/>
    <p:sldId id="458" r:id="rId22"/>
    <p:sldId id="459" r:id="rId23"/>
    <p:sldId id="278" r:id="rId24"/>
    <p:sldId id="279" r:id="rId25"/>
    <p:sldId id="280" r:id="rId26"/>
    <p:sldId id="283" r:id="rId27"/>
    <p:sldId id="536" r:id="rId28"/>
    <p:sldId id="535" r:id="rId29"/>
    <p:sldId id="537" r:id="rId30"/>
    <p:sldId id="538" r:id="rId31"/>
    <p:sldId id="540" r:id="rId32"/>
    <p:sldId id="539" r:id="rId33"/>
    <p:sldId id="54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9" d="100"/>
          <a:sy n="79" d="100"/>
        </p:scale>
        <p:origin x="773"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ax="13312" units="cm"/>
          <inkml:channel name="Y" type="integer" max="8960" units="cm"/>
          <inkml:channel name="F" type="integer" max="4096" units="dev"/>
          <inkml:channel name="T" type="integer" max="2.14748E9" units="dev"/>
        </inkml:traceFormat>
        <inkml:channelProperties>
          <inkml:channelProperty channel="X" name="resolution" value="630.90045" units="1/cm"/>
          <inkml:channelProperty channel="Y" name="resolution" value="635.461" units="1/cm"/>
          <inkml:channelProperty channel="F" name="resolution" value="0" units="1/dev"/>
          <inkml:channelProperty channel="T" name="resolution" value="1" units="1/dev"/>
        </inkml:channelProperties>
      </inkml:inkSource>
      <inkml:timestamp xml:id="ts0" timeString="2019-05-03T08:32:29.189"/>
    </inkml:context>
    <inkml:brush xml:id="br0">
      <inkml:brushProperty name="width" value="0.05292" units="cm"/>
      <inkml:brushProperty name="height" value="0.05292" units="cm"/>
      <inkml:brushProperty name="color" value="#FF0000"/>
    </inkml:brush>
  </inkml:definitions>
  <inkml:trace contextRef="#ctx0" brushRef="#br0">19462 12355 1236 0,'0'0'0'0,"0"0"0"16,0 0 45-16,-28 8 0 0,17 1 0 0,-23 6 0 0,6 0 5 15,0 0 1-15,6 6 0 0,-8-15 0 0,-2 3-31 0,0-1 0 16,-7-6 0-16,-2 3 0 0,3-1-20 0,-3 6 0 15,-2 14 0-15,-6-14 1 0,4 5-1 0,4-2 1 16,-9-4-1-16,-3-5 1 0,1 0 0 0,3 2 1 0,4-1 0 16,0 1 0-16,0 9-12 0,2 4 0 0,-2-4 0 15,0-6 0-15,0 3 1 0,6 5 1 0,0 2 0 16,-2 1 0-16,5-1 11 0,2 0 0 0,-5 2 0 16,0 7 1-16,1-3-1 0,10 1 1 0,-7-1 0 15,-3 3 0-15,3 4-4 0,3 0 1 0,4-3 0 16,-10 3 0-16,10 2-1 0,0-2 1 0,4 0 0 15,-8 2 0-15,9 4 0 0,-1-8 1 0,-2 0 0 16,-2 0 0-16,9-3-1 0,0 1 0 0,-1-5 0 16,-5 3 0-16,7 4-1 0,8-3 1 0,-3-3 0 0,-2-3 0 15,8 4 1-15,7 1 0 0,0-5 0 0,0-4 0 16,7 2 1-16,-1 1 0 0,5 3 0 0,0 5 0 16,-1 1 0-16,1-5 1 0,6 3 0 0,0 5 0 15,1 0-3-15,-3-8 1 0,2-1 0 0,11 0 0 16,0 1-1-16,0-1 0 0,-1 0 0 0,8-1 0 0,1-1-1 15,-1-4 0-15,3-4 0 0,3 2 0 0,4 0 0 16,-2-3 1-16,-9-1-1 0,9 2 1 0,2 6 3 16,-4-4 0-16,4-9 0 0,-2 3 0 0,2 5 0 15,0 1 0-15,0-4 0 0,3 2 1 0,-1 2-1 0,-4-1 1 16,2-1-1-16,0 6 1 0,0-4-4 0,0-2 1 16,4 2 0-16,5 0 0 0,-2-5-2 0,-7-1 0 15,6-1 0-15,5 1 1 0,-7-1-2 0,-3-1 1 16,-4-3 0-16,4-2 0 0,-1 0 0 0,-2-2 0 15,-5-4 0-15,-1 0 0 0,-1-3-1 0,-2-1 1 16,-1-1-1-16,1-1 1 0,0-1 0 0,-6-2 0 0,4-2 0 16,-4 1 0-16,-4-8 2 0,-3 3 0 0,7 0 0 15,0 0 1-15,-4-2 1 0,-7-3 0 0,5-3 0 16,-7-1 0-16,4 5 3 0,-4-1 1 0,0-3 0 16,2-3 0-16,-4 4-4 0,2 1 0 0,-2-5 0 15,4 2 1-15,5 3-1 0,-7-3 1 0,-7-6-1 16,1-6 1-16,-3-1 2 0,1 3 1 0,-1 0-1 15,3-5 1-15,-7 5-1 0,2 2 0 0,-4-4 0 16,0-5 1-16,0 0-4 0,-4 1 1 0,-3-7-1 16,-3-9 1-16,3 1 7 0,-4-1 1 0,-6-8 0 0,-4 6 0 15,-1 7 1-15,-6 10 1 0,1-6-1 0,-4-2 1 16,-3 6 6-16,-5 9 1 0,-8-6-1 0,-9-10 1 16,-2 14-5-16,-2 12 0 0,-2 3 0 0,-15 1 0 15,4 10-17-15,2 5 1 0,-13 9-1 0,-6-6 1 0,11 6-1 16,-9-5 0-16,4 1-1486 0</inkml:trace>
  <inkml:trace contextRef="#ctx0" brushRef="#br0" timeOffset="2957.484">14014 9776 799 0,'0'0'0'0,"0"0"0"0,-5 40 0 0,5-1 19 16,-4-8 0-16,-2-1 0 0,-1 2 0 0,3 0 26 15,2-2 1-15,4 4-1 0,-2-4 1 0,0-5-18 16,0-4 1-16,4-2-1 0,-4 1 1 0,7-6-16 0,-1 1 0 15,3-4 0-15,-3-7 0 0,0-2-7 0,-1 0 0 16,-3 1 0-16,9-3 1 0,-1 0-5 0,1 0 1 16,0 0 0-16,2-7 0 0,2-1-3 0,-2 1 0 15,-3 3 0-15,1-4 1 0,-4-3-1 0,1 5 0 16,-1-5 0-16,-1-2 0 0,-2 3 0 0,-2-1 1 16,3-2 0-16,5-14 0 0,-3-1 7 0,-3 0 0 15,-2-2 0-15,-2-1 1 0,5-1 10 0,-5 2 1 0,-5-6 0 16,-1 2 0-16,4-4-5 0,-3 1 1 0,-10-3-1 15,-2 0 1-15,0 10-5 0,6 0 0 0,-2 0 0 16,-8 3 1-16,0 3 11 0,3 7 1 0,1 2-1 16,-6 3 1-16,-3 3-5 0,-2 9 1 0,0 9 0 15,-6 5 0-15,1 8-8 0,6 3 1 0,-8 16 0 16,-3 8 0-16,-1 10 1 0,9-4 0 0,-7-1-1135 16</inkml:trace>
  <inkml:trace contextRef="#ctx0" brushRef="#br0" timeOffset="12113.92">15164 14808 710 0,'0'0'0'15,"0"0"0"-15,-28-6 0 0,11 6-23 0,-4 0 1 16,-3-11-1-16,-4 1 1 0,4 12 22 0,-1 9 0 16,3 3 0-16,-6-14 0 0,-2-2 18 0,-2 2 0 0,-2 2 0 15,2 1 1-15,-7 3-19 0,11 2 0 16,-6 1 0-16,1-5 1 0,-1 7 0 0,0 2 0 0,2-3 0 16,-3-3 1-16,3 5-1 0,8 1 1 0,-3-2-1 15,-6-5 1-15,5 9-2 0,5-4 1 0,-1-1 0 16,-8 1 0-16,8 2-1 0,-1-1 1 0,3 3-1 15,5 0 1-15,0 2 10 0,4 0 0 0,-4 0 0 16,2-4 1-16,4 4-6 0,0 2 1 0,5 0-1 16,2-2 1-16,4 2 7 0,0 0 0 0,-3 1 0 15,6-6 0-15,1 4-8 0,2 1 0 0,-1 0 0 0,5 2 1 16,3 5-2-16,2-3 0 0,2-4 0 0,-4-6 1 16,2 2-1-16,-2 2 0 0,13-2 0 0,-2-5 0 15,3 1-1-15,1-3 0 0,0-3 0 0,4 1 0 16,7 3 0-16,-5-7 0 0,5 0 0 0,2 2 0 15,2 2 0-15,-2-6 0 0,1 5 0 0,4-1 0 16,-1-2 0-16,-2-2 0 0,-3 0 0 0,5-4 0 0,3 0-4 16,-1 1 1-16,9-1-1 0,0 2 1 0,-1-2-1 15,-7 0 0-15,3-3 0 0,1 3 0 0,-3 0 1 16,-4-3 0-16,-2-1 0 0,2-3 0 0,4 5 4 16,-14-3 0-16,6-4 0 0,-3-4 1 0,7 7 6 15,-6-1 1-15,-7-6 0 0,7-2 0 0,-11 4-7 0,-5 0 0 16,3-6 0-16,-7-7 1 0,3 11 10 0,-5 2 1 15,-2-6 0-15,-4-4 0 0,-9 6-9 0,2 4 0 16,0-7 0-16,-8 1 1 0,8 0 8 0,-4 2 0 16,-8 2 0-16,1 2 0 0,-3-2 3 0,-3 2 0 15,-2 0 0-15,-7-4 1 0,-1 2 3 0,1 6 0 0,-6 5 0 16,-6-7 1-16,6 5 1 0,-4 1 0 0,-13-1 0 16,-5-3 0-16,-1 3-2 0,2 6 0 0,-3 2 0 15,-8 2 0-15,2 6-26 0,-2 5 0 16,0 2 0-16,-7-5 1 0,3 1-1051 0</inkml:trace>
  <inkml:trace contextRef="#ctx0" brushRef="#br0" timeOffset="14683.02">12571 9978 329 0,'0'0'0'0,"-13"32"0"0,-23-32 0 0,1 0 30 0,3 4 0 16,-2 7 0-16,0 4 0 0,-1-7 6 0,7 3 1 15,2 4-1-15,-8-3 1 0,-4 1 2 0,5 2 0 16,10 0 0-16,-5-5 1 0,4 10-9 0,5-6 1 16,2 1-1-16,-7 0 1 0,13 4-14 0,5 3 1 15,-5-7-1-15,11 4 1 0,0 6-10 0,7-6 0 0,-1-2 0 16,5-6 1-16,0 2-5 0,-1497 2 1 0,2999 2-1 15,-1491-7 1-15,-1 3 2 0,3 2 1 0,-3-5-1 16,1-5 1-16,-3 5-8 0,3 5 1 0,-5 2 0 16,9 0 0-16,-9 2-2 0,0 3 0 0,-4-1 0 15,2 2 1-15,2 5-1 0,-6 0 0 0,2-3 0 16,-5 3 0-16,-6 4 2 0,7 0 1 0,-7 4-1 16,9 4 1-16,4-4 16 0,-2-6 0 0,8 2 0 15,-4 0 0-15,11 0-10 0,4-7 0 0,-1-6 0 16,5-4 0-16,1-4 9 0,5-3 1 0,4-3-1 15,-1-3 1-15,8-2-9 0,-8 0 1 0,0 0-1 0,5 2 1 16,-9 6-12-16,-7 5 1 0,-2-2 0 0,-8 8 0 16,-3 2-3-16,-10 5 0 0,-11 6 0 0,-4 8 0 15,-5 7-2-15,-10 10 1 0,-9 13-1 0,-13 11 1 0,2 0 8 16,-1-9 0-16,-3 5 0 0,0-1 0 0,6-1 9 16,12-5 0-16,3 4 0 0,-2-4 0 0,12-12-6 15,7-16 0-15,5-10 0 0,5-6 1 0,3-5 6 16,3-2 1-16,10-4-1 0,1-11 1 0,-1 7-10 15,-1-3 1-15,1 3-1 0,7 0 1 0,-7-5-1 0,3 2 1 16,-7 1-1-16,3 0 1 0,-3 3-4 0,0 3 0 16,0 6 0-16,0-1 1 0,-2-1-2 0,-2 6 1 15,-2 3-1-15,6 4 1 0,0 0-2 0,0 0 0 16,-2 2 0-16,3-5 0 0,-1-1 0 0,6-7 0 16,5 3 0-16,9-10 0 0,1-1 0 0,1-6 0 15,6-7 0-15,0-5 0 0,0 3 0 0,5-2 0 16,-3-9 0-16,7-6 0 0,-3-2 0 0,3-3 0 0,4-5 0 15,2-7 0-15,-9 1-5 0,-8 4 0 0,-2-3 0 16,-2-7 0-16,-7 11-4 0,-4 1 1 0,0-1 0 16,0-2 0-16,-1 9 0 0,-3-3 0 0,-7 1 0 15,3-3 1-15,-1 2 18 0,2 5 0 0,3-4 0 16,-5-9 1-16,5 0 7 0,0-5 0 0,1-1 0 16,-3-7 1-16,1 7-4 0,-1 2 1 0,-3-3 0 15,3-12 0-15,-5 6 2 0,0 3 1 0,4-7 0 16,-3-11 0-16,-8 0-13 0,1 1 1 0,-7 1 0 0,-2-2 0 15,-4 16 2-15,-2 3 1 0,-9 1-1 0,-2-3 1 16,-6 2-4-16,-3 5 1 0,3-4-1 0,-7-14 1 16,0 5 0-16,-7 9 0 0,3-3 0 0,-6-6 1 15,3 9 13-15,5 3 1 0,-2 1-1 0,-7-5 1 0,1 3-7 16,-1-2 0-16,5-9 0 0,-9-17 0 0,8 10 0 16,-3 3 1-16,-1-3-1 0,5-1 1 0,2 8-10 15,4 6 0-15,-2-2 0 0,-5-6 1 0,7 4-5 16,3 7 0-16,1-1 0 0,-4 7 0 0,-4 2 9 15,2 9 0-15,-2 6 0 0,-3 2 1 0,-1 14-7 0,-3 8 0 16,-2 1 0-16,3 7 0 0,-1 10-8 0,-2 13 0 16,-8 5 0-16,-5 8 1 0,-8-5 1 0,6-8 0 15,-6-4-1411-15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AD9996-A38B-478F-BE4B-6945A84713FC}" type="datetimeFigureOut">
              <a:rPr lang="en-GB" smtClean="0"/>
              <a:t>10/05/2019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59C05F-6024-4D73-95D4-14BF48DCECA1}" type="slidenum">
              <a:rPr lang="en-GB" smtClean="0"/>
              <a:t>‹#›</a:t>
            </a:fld>
            <a:endParaRPr lang="en-GB"/>
          </a:p>
        </p:txBody>
      </p:sp>
    </p:spTree>
    <p:extLst>
      <p:ext uri="{BB962C8B-B14F-4D97-AF65-F5344CB8AC3E}">
        <p14:creationId xmlns:p14="http://schemas.microsoft.com/office/powerpoint/2010/main" val="3011342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F263D-4D31-4436-BA70-92587346EC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EE282B6-E351-4CCD-8864-CD14CBD6A7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0E1A5D6-2E08-4856-89EB-3CE5732AE7B1}"/>
              </a:ext>
            </a:extLst>
          </p:cNvPr>
          <p:cNvSpPr>
            <a:spLocks noGrp="1"/>
          </p:cNvSpPr>
          <p:nvPr>
            <p:ph type="dt" sz="half" idx="10"/>
          </p:nvPr>
        </p:nvSpPr>
        <p:spPr/>
        <p:txBody>
          <a:bodyPr/>
          <a:lstStyle/>
          <a:p>
            <a:fld id="{8A6F9832-EFD8-405A-B009-DCCBA22FE300}" type="datetimeFigureOut">
              <a:rPr lang="en-GB" smtClean="0"/>
              <a:t>10/05/2019</a:t>
            </a:fld>
            <a:endParaRPr lang="en-GB"/>
          </a:p>
        </p:txBody>
      </p:sp>
      <p:sp>
        <p:nvSpPr>
          <p:cNvPr id="5" name="Footer Placeholder 4">
            <a:extLst>
              <a:ext uri="{FF2B5EF4-FFF2-40B4-BE49-F238E27FC236}">
                <a16:creationId xmlns:a16="http://schemas.microsoft.com/office/drawing/2014/main" id="{9A7CD421-1914-458F-B12B-D9467DEA60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1B71E2-0660-4A73-847E-B194D7387124}"/>
              </a:ext>
            </a:extLst>
          </p:cNvPr>
          <p:cNvSpPr>
            <a:spLocks noGrp="1"/>
          </p:cNvSpPr>
          <p:nvPr>
            <p:ph type="sldNum" sz="quarter" idx="12"/>
          </p:nvPr>
        </p:nvSpPr>
        <p:spPr/>
        <p:txBody>
          <a:bodyPr/>
          <a:lstStyle/>
          <a:p>
            <a:fld id="{90AADA48-5952-45CA-9A6D-0EB0590C4D4F}" type="slidenum">
              <a:rPr lang="en-GB" smtClean="0"/>
              <a:t>‹#›</a:t>
            </a:fld>
            <a:endParaRPr lang="en-GB"/>
          </a:p>
        </p:txBody>
      </p:sp>
    </p:spTree>
    <p:extLst>
      <p:ext uri="{BB962C8B-B14F-4D97-AF65-F5344CB8AC3E}">
        <p14:creationId xmlns:p14="http://schemas.microsoft.com/office/powerpoint/2010/main" val="1220972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0C752-EBD7-423E-AA1A-FAF1636787F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E4E6609-F03C-41CA-808E-299C54424CE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B7B5E3-808F-404B-8E8E-D2BBFBC85C3B}"/>
              </a:ext>
            </a:extLst>
          </p:cNvPr>
          <p:cNvSpPr>
            <a:spLocks noGrp="1"/>
          </p:cNvSpPr>
          <p:nvPr>
            <p:ph type="dt" sz="half" idx="10"/>
          </p:nvPr>
        </p:nvSpPr>
        <p:spPr/>
        <p:txBody>
          <a:bodyPr/>
          <a:lstStyle/>
          <a:p>
            <a:fld id="{8A6F9832-EFD8-405A-B009-DCCBA22FE300}" type="datetimeFigureOut">
              <a:rPr lang="en-GB" smtClean="0"/>
              <a:t>10/05/2019</a:t>
            </a:fld>
            <a:endParaRPr lang="en-GB"/>
          </a:p>
        </p:txBody>
      </p:sp>
      <p:sp>
        <p:nvSpPr>
          <p:cNvPr id="5" name="Footer Placeholder 4">
            <a:extLst>
              <a:ext uri="{FF2B5EF4-FFF2-40B4-BE49-F238E27FC236}">
                <a16:creationId xmlns:a16="http://schemas.microsoft.com/office/drawing/2014/main" id="{1E215FD0-B633-4511-B7B8-01B316ED90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F26FC6-242F-4F05-BA47-0531F93B7874}"/>
              </a:ext>
            </a:extLst>
          </p:cNvPr>
          <p:cNvSpPr>
            <a:spLocks noGrp="1"/>
          </p:cNvSpPr>
          <p:nvPr>
            <p:ph type="sldNum" sz="quarter" idx="12"/>
          </p:nvPr>
        </p:nvSpPr>
        <p:spPr/>
        <p:txBody>
          <a:bodyPr/>
          <a:lstStyle/>
          <a:p>
            <a:fld id="{90AADA48-5952-45CA-9A6D-0EB0590C4D4F}" type="slidenum">
              <a:rPr lang="en-GB" smtClean="0"/>
              <a:t>‹#›</a:t>
            </a:fld>
            <a:endParaRPr lang="en-GB"/>
          </a:p>
        </p:txBody>
      </p:sp>
    </p:spTree>
    <p:extLst>
      <p:ext uri="{BB962C8B-B14F-4D97-AF65-F5344CB8AC3E}">
        <p14:creationId xmlns:p14="http://schemas.microsoft.com/office/powerpoint/2010/main" val="3487662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DB87CC-3105-41C2-A1D7-B335DAB110C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6F805F2-282C-452E-9226-E3B53C6721F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262E85-E29A-45F9-8F80-EAD9E95F379C}"/>
              </a:ext>
            </a:extLst>
          </p:cNvPr>
          <p:cNvSpPr>
            <a:spLocks noGrp="1"/>
          </p:cNvSpPr>
          <p:nvPr>
            <p:ph type="dt" sz="half" idx="10"/>
          </p:nvPr>
        </p:nvSpPr>
        <p:spPr/>
        <p:txBody>
          <a:bodyPr/>
          <a:lstStyle/>
          <a:p>
            <a:fld id="{8A6F9832-EFD8-405A-B009-DCCBA22FE300}" type="datetimeFigureOut">
              <a:rPr lang="en-GB" smtClean="0"/>
              <a:t>10/05/2019</a:t>
            </a:fld>
            <a:endParaRPr lang="en-GB"/>
          </a:p>
        </p:txBody>
      </p:sp>
      <p:sp>
        <p:nvSpPr>
          <p:cNvPr id="5" name="Footer Placeholder 4">
            <a:extLst>
              <a:ext uri="{FF2B5EF4-FFF2-40B4-BE49-F238E27FC236}">
                <a16:creationId xmlns:a16="http://schemas.microsoft.com/office/drawing/2014/main" id="{00DC83AD-9526-4C61-9E86-46EA170878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3F18DF-734D-4B6C-8076-46FF12539775}"/>
              </a:ext>
            </a:extLst>
          </p:cNvPr>
          <p:cNvSpPr>
            <a:spLocks noGrp="1"/>
          </p:cNvSpPr>
          <p:nvPr>
            <p:ph type="sldNum" sz="quarter" idx="12"/>
          </p:nvPr>
        </p:nvSpPr>
        <p:spPr/>
        <p:txBody>
          <a:bodyPr/>
          <a:lstStyle/>
          <a:p>
            <a:fld id="{90AADA48-5952-45CA-9A6D-0EB0590C4D4F}" type="slidenum">
              <a:rPr lang="en-GB" smtClean="0"/>
              <a:t>‹#›</a:t>
            </a:fld>
            <a:endParaRPr lang="en-GB"/>
          </a:p>
        </p:txBody>
      </p:sp>
    </p:spTree>
    <p:extLst>
      <p:ext uri="{BB962C8B-B14F-4D97-AF65-F5344CB8AC3E}">
        <p14:creationId xmlns:p14="http://schemas.microsoft.com/office/powerpoint/2010/main" val="31985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Forside">
    <p:bg>
      <p:bgPr>
        <a:solidFill>
          <a:schemeClr val="accent1"/>
        </a:solidFill>
        <a:effectLst/>
      </p:bgPr>
    </p:bg>
    <p:spTree>
      <p:nvGrpSpPr>
        <p:cNvPr id="1" name=""/>
        <p:cNvGrpSpPr/>
        <p:nvPr/>
      </p:nvGrpSpPr>
      <p:grpSpPr>
        <a:xfrm>
          <a:off x="0" y="0"/>
          <a:ext cx="0" cy="0"/>
          <a:chOff x="0" y="0"/>
          <a:chExt cx="0" cy="0"/>
        </a:xfrm>
      </p:grpSpPr>
      <p:pic>
        <p:nvPicPr>
          <p:cNvPr id="2050" name="Picture 2" descr="Z:\NMBU\NMBU_symbol_1000prosent_av_18mm_RGB_hvit.wmf"/>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670041" y="2571889"/>
            <a:ext cx="2862720" cy="1713600"/>
          </a:xfrm>
          <a:prstGeom prst="rect">
            <a:avLst/>
          </a:prstGeom>
          <a:noFill/>
          <a:extLst>
            <a:ext uri="{909E8E84-426E-40DD-AFC4-6F175D3DCCD1}">
              <a14:hiddenFill xmlns:a14="http://schemas.microsoft.com/office/drawing/2010/main">
                <a:solidFill>
                  <a:srgbClr val="FFFFFF"/>
                </a:solidFill>
              </a14:hiddenFill>
            </a:ext>
          </a:extLst>
        </p:spPr>
      </p:pic>
      <p:pic>
        <p:nvPicPr>
          <p:cNvPr id="6" name="Bilde 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969000" y="2570987"/>
            <a:ext cx="4321057" cy="1716027"/>
          </a:xfrm>
          <a:prstGeom prst="rect">
            <a:avLst/>
          </a:prstGeom>
        </p:spPr>
      </p:pic>
    </p:spTree>
    <p:extLst>
      <p:ext uri="{BB962C8B-B14F-4D97-AF65-F5344CB8AC3E}">
        <p14:creationId xmlns:p14="http://schemas.microsoft.com/office/powerpoint/2010/main" val="3820834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Logo animasjon">
    <p:bg>
      <p:bgPr>
        <a:solidFill>
          <a:srgbClr val="009D7F"/>
        </a:solidFill>
        <a:effectLst/>
      </p:bgPr>
    </p:bg>
    <p:spTree>
      <p:nvGrpSpPr>
        <p:cNvPr id="1" name=""/>
        <p:cNvGrpSpPr/>
        <p:nvPr/>
      </p:nvGrpSpPr>
      <p:grpSpPr>
        <a:xfrm>
          <a:off x="0" y="0"/>
          <a:ext cx="0" cy="0"/>
          <a:chOff x="0" y="0"/>
          <a:chExt cx="0" cy="0"/>
        </a:xfrm>
      </p:grpSpPr>
      <p:pic>
        <p:nvPicPr>
          <p:cNvPr id="2" name="Bild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64864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tellysbilde #1">
    <p:bg>
      <p:bgPr>
        <a:solidFill>
          <a:schemeClr val="accent1"/>
        </a:solidFill>
        <a:effectLst/>
      </p:bgPr>
    </p:bg>
    <p:spTree>
      <p:nvGrpSpPr>
        <p:cNvPr id="1" name=""/>
        <p:cNvGrpSpPr/>
        <p:nvPr/>
      </p:nvGrpSpPr>
      <p:grpSpPr>
        <a:xfrm>
          <a:off x="0" y="0"/>
          <a:ext cx="0" cy="0"/>
          <a:chOff x="0" y="0"/>
          <a:chExt cx="0" cy="0"/>
        </a:xfrm>
      </p:grpSpPr>
      <p:sp>
        <p:nvSpPr>
          <p:cNvPr id="11" name="Tittel 1"/>
          <p:cNvSpPr>
            <a:spLocks noGrp="1"/>
          </p:cNvSpPr>
          <p:nvPr>
            <p:ph type="ctrTitle"/>
          </p:nvPr>
        </p:nvSpPr>
        <p:spPr>
          <a:xfrm>
            <a:off x="768000" y="2617200"/>
            <a:ext cx="10656000" cy="738664"/>
          </a:xfrm>
        </p:spPr>
        <p:txBody>
          <a:bodyPr anchor="b"/>
          <a:lstStyle>
            <a:lvl1pPr>
              <a:defRPr sz="4800">
                <a:solidFill>
                  <a:schemeClr val="bg1"/>
                </a:solidFill>
              </a:defRPr>
            </a:lvl1pPr>
          </a:lstStyle>
          <a:p>
            <a:r>
              <a:rPr lang="en-US" noProof="0"/>
              <a:t>Click to edit Master title style</a:t>
            </a:r>
            <a:endParaRPr lang="en-GB" noProof="0" dirty="0"/>
          </a:p>
        </p:txBody>
      </p:sp>
      <p:sp>
        <p:nvSpPr>
          <p:cNvPr id="12" name="Undertittel 2"/>
          <p:cNvSpPr>
            <a:spLocks noGrp="1"/>
          </p:cNvSpPr>
          <p:nvPr>
            <p:ph type="subTitle" idx="1"/>
          </p:nvPr>
        </p:nvSpPr>
        <p:spPr>
          <a:xfrm>
            <a:off x="768000" y="3502800"/>
            <a:ext cx="10656000" cy="369332"/>
          </a:xfrm>
        </p:spPr>
        <p:txBody>
          <a:bodyPr>
            <a:no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14" name="Plassholder for tekst 12"/>
          <p:cNvSpPr>
            <a:spLocks noGrp="1"/>
          </p:cNvSpPr>
          <p:nvPr>
            <p:ph type="body" sz="quarter" idx="13" hasCustomPrompt="1"/>
          </p:nvPr>
        </p:nvSpPr>
        <p:spPr>
          <a:xfrm>
            <a:off x="768000" y="3956400"/>
            <a:ext cx="10656000" cy="336550"/>
          </a:xfrm>
        </p:spPr>
        <p:txBody>
          <a:bodyPr>
            <a:noAutofit/>
          </a:bodyPr>
          <a:lstStyle>
            <a:lvl1pPr marL="0" indent="0">
              <a:buNone/>
              <a:defRPr>
                <a:solidFill>
                  <a:schemeClr val="bg1"/>
                </a:solidFill>
              </a:defRPr>
            </a:lvl1pPr>
          </a:lstStyle>
          <a:p>
            <a:pPr lvl="0"/>
            <a:r>
              <a:rPr lang="en-GB" noProof="0" dirty="0" err="1"/>
              <a:t>Dato</a:t>
            </a:r>
            <a:endParaRPr lang="en-GB" noProof="0" dirty="0"/>
          </a:p>
        </p:txBody>
      </p:sp>
      <p:pic>
        <p:nvPicPr>
          <p:cNvPr id="10" name="Picture 2" descr="Z:\NMBU\NMBU_symbol_1000prosent_av_18mm_RGB_hvit.wmf"/>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208568" y="332656"/>
            <a:ext cx="725225"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554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tellysbilde #2">
    <p:bg>
      <p:bgPr>
        <a:solidFill>
          <a:schemeClr val="accent3"/>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768000" y="2617200"/>
            <a:ext cx="10656000" cy="738664"/>
          </a:xfrm>
        </p:spPr>
        <p:txBody>
          <a:bodyPr anchor="b"/>
          <a:lstStyle>
            <a:lvl1pPr>
              <a:defRPr sz="4800">
                <a:solidFill>
                  <a:schemeClr val="bg1"/>
                </a:solidFill>
              </a:defRPr>
            </a:lvl1pPr>
          </a:lstStyle>
          <a:p>
            <a:r>
              <a:rPr lang="en-US" noProof="0"/>
              <a:t>Click to edit Master title style</a:t>
            </a:r>
            <a:endParaRPr lang="en-GB" noProof="0" dirty="0"/>
          </a:p>
        </p:txBody>
      </p:sp>
      <p:sp>
        <p:nvSpPr>
          <p:cNvPr id="3" name="Undertittel 2"/>
          <p:cNvSpPr>
            <a:spLocks noGrp="1"/>
          </p:cNvSpPr>
          <p:nvPr>
            <p:ph type="subTitle" idx="1"/>
          </p:nvPr>
        </p:nvSpPr>
        <p:spPr>
          <a:xfrm>
            <a:off x="768000" y="3502800"/>
            <a:ext cx="10656000" cy="369332"/>
          </a:xfrm>
        </p:spPr>
        <p:txBody>
          <a:bodyPr>
            <a:no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4" name="Plassholder for dato 3"/>
          <p:cNvSpPr>
            <a:spLocks noGrp="1"/>
          </p:cNvSpPr>
          <p:nvPr>
            <p:ph type="dt" sz="half" idx="10"/>
          </p:nvPr>
        </p:nvSpPr>
        <p:spPr>
          <a:xfrm>
            <a:off x="7137600" y="6372140"/>
            <a:ext cx="3854944" cy="153888"/>
          </a:xfrm>
          <a:prstGeom prst="rect">
            <a:avLst/>
          </a:prstGeom>
        </p:spPr>
        <p:txBody>
          <a:bodyPr/>
          <a:lstStyle>
            <a:lvl1pPr>
              <a:defRPr>
                <a:solidFill>
                  <a:schemeClr val="bg1"/>
                </a:solidFill>
              </a:defRPr>
            </a:lvl1pPr>
          </a:lstStyle>
          <a:p>
            <a:r>
              <a:rPr lang="nb-NO" noProof="0"/>
              <a:t>Norwegian University of Life Sciences</a:t>
            </a:r>
            <a:endParaRPr lang="en-GB" noProof="0" dirty="0"/>
          </a:p>
        </p:txBody>
      </p:sp>
      <p:sp>
        <p:nvSpPr>
          <p:cNvPr id="5" name="Plassholder for bunntekst 4"/>
          <p:cNvSpPr>
            <a:spLocks noGrp="1"/>
          </p:cNvSpPr>
          <p:nvPr>
            <p:ph type="ftr" sz="quarter" idx="11"/>
          </p:nvPr>
        </p:nvSpPr>
        <p:spPr>
          <a:xfrm>
            <a:off x="768000" y="6372140"/>
            <a:ext cx="6344000" cy="153888"/>
          </a:xfrm>
          <a:prstGeom prst="rect">
            <a:avLst/>
          </a:prstGeom>
        </p:spPr>
        <p:txBody>
          <a:bodyPr/>
          <a:lstStyle>
            <a:lvl1pPr>
              <a:defRPr>
                <a:solidFill>
                  <a:schemeClr val="bg1"/>
                </a:solidFill>
              </a:defRPr>
            </a:lvl1pPr>
          </a:lstStyle>
          <a:p>
            <a:r>
              <a:rPr lang="en-GB" noProof="0" dirty="0" err="1"/>
              <a:t>Tittel</a:t>
            </a:r>
            <a:r>
              <a:rPr lang="en-GB" noProof="0" dirty="0"/>
              <a:t> </a:t>
            </a:r>
            <a:r>
              <a:rPr lang="en-GB" noProof="0" dirty="0" err="1"/>
              <a:t>på</a:t>
            </a:r>
            <a:r>
              <a:rPr lang="en-GB" noProof="0" dirty="0"/>
              <a:t> </a:t>
            </a:r>
            <a:r>
              <a:rPr lang="en-GB" noProof="0" dirty="0" err="1"/>
              <a:t>presentasjon</a:t>
            </a:r>
            <a:endParaRPr lang="en-GB" noProof="0" dirty="0"/>
          </a:p>
        </p:txBody>
      </p:sp>
      <p:sp>
        <p:nvSpPr>
          <p:cNvPr id="6" name="Plassholder for lysbildenummer 5"/>
          <p:cNvSpPr>
            <a:spLocks noGrp="1"/>
          </p:cNvSpPr>
          <p:nvPr>
            <p:ph type="sldNum" sz="quarter" idx="12"/>
          </p:nvPr>
        </p:nvSpPr>
        <p:spPr>
          <a:xfrm>
            <a:off x="11026165" y="6372140"/>
            <a:ext cx="397835" cy="153888"/>
          </a:xfrm>
          <a:prstGeom prst="rect">
            <a:avLst/>
          </a:prstGeom>
        </p:spPr>
        <p:txBody>
          <a:bodyPr/>
          <a:lstStyle>
            <a:lvl1pPr>
              <a:defRPr>
                <a:solidFill>
                  <a:schemeClr val="bg1"/>
                </a:solidFill>
              </a:defRPr>
            </a:lvl1pPr>
          </a:lstStyle>
          <a:p>
            <a:fld id="{76503D8D-F27D-49CA-A299-3589FD585F6D}" type="slidenum">
              <a:rPr lang="en-GB" noProof="0" smtClean="0"/>
              <a:pPr/>
              <a:t>‹#›</a:t>
            </a:fld>
            <a:endParaRPr lang="en-GB" noProof="0" dirty="0"/>
          </a:p>
        </p:txBody>
      </p:sp>
      <p:sp>
        <p:nvSpPr>
          <p:cNvPr id="13" name="Plassholder for tekst 12"/>
          <p:cNvSpPr>
            <a:spLocks noGrp="1"/>
          </p:cNvSpPr>
          <p:nvPr>
            <p:ph type="body" sz="quarter" idx="13" hasCustomPrompt="1"/>
          </p:nvPr>
        </p:nvSpPr>
        <p:spPr>
          <a:xfrm>
            <a:off x="768000" y="3956400"/>
            <a:ext cx="10656000" cy="336550"/>
          </a:xfrm>
        </p:spPr>
        <p:txBody>
          <a:bodyPr>
            <a:noAutofit/>
          </a:bodyPr>
          <a:lstStyle>
            <a:lvl1pPr marL="0" indent="0">
              <a:buNone/>
              <a:defRPr>
                <a:solidFill>
                  <a:schemeClr val="bg1"/>
                </a:solidFill>
              </a:defRPr>
            </a:lvl1pPr>
          </a:lstStyle>
          <a:p>
            <a:pPr lvl="0"/>
            <a:r>
              <a:rPr lang="en-GB" noProof="0" dirty="0" err="1"/>
              <a:t>Dato</a:t>
            </a:r>
            <a:endParaRPr lang="en-GB" noProof="0" dirty="0"/>
          </a:p>
        </p:txBody>
      </p:sp>
      <p:pic>
        <p:nvPicPr>
          <p:cNvPr id="10" name="Picture 2" descr="Z:\NMBU\NMBU_symbol_1000prosent_av_18mm_RGB_hvit.wmf"/>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225082" y="332656"/>
            <a:ext cx="725225"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900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a:t>Click to edit Master title style</a:t>
            </a:r>
            <a:endParaRPr lang="en-GB" noProof="0" dirty="0"/>
          </a:p>
        </p:txBody>
      </p:sp>
      <p:sp>
        <p:nvSpPr>
          <p:cNvPr id="3" name="Plassholder for innhold 2"/>
          <p:cNvSpPr>
            <a:spLocks noGrp="1"/>
          </p:cNvSpPr>
          <p:nvPr>
            <p:ph idx="1"/>
          </p:nvPr>
        </p:nvSpPr>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3698191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tel, innhold og bilde til venstre">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a:t>Click to edit Master title style</a:t>
            </a:r>
            <a:endParaRPr lang="en-GB" noProof="0" dirty="0"/>
          </a:p>
        </p:txBody>
      </p:sp>
      <p:sp>
        <p:nvSpPr>
          <p:cNvPr id="3" name="Plassholder for innhold 2"/>
          <p:cNvSpPr>
            <a:spLocks noGrp="1"/>
          </p:cNvSpPr>
          <p:nvPr>
            <p:ph idx="1"/>
          </p:nvPr>
        </p:nvSpPr>
        <p:spPr>
          <a:xfrm>
            <a:off x="6288000" y="1825832"/>
            <a:ext cx="5136000" cy="397943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Plassholder for dato 3"/>
          <p:cNvSpPr>
            <a:spLocks noGrp="1"/>
          </p:cNvSpPr>
          <p:nvPr>
            <p:ph type="dt" sz="half" idx="10"/>
          </p:nvPr>
        </p:nvSpPr>
        <p:spPr>
          <a:xfrm>
            <a:off x="7137600" y="6372140"/>
            <a:ext cx="3854944" cy="153888"/>
          </a:xfrm>
          <a:prstGeom prst="rect">
            <a:avLst/>
          </a:prstGeom>
        </p:spPr>
        <p:txBody>
          <a:bodyPr/>
          <a:lstStyle/>
          <a:p>
            <a:r>
              <a:rPr lang="nb-NO" noProof="0"/>
              <a:t>Norwegian University of Life Sciences</a:t>
            </a:r>
            <a:endParaRPr lang="en-GB" noProof="0" dirty="0"/>
          </a:p>
        </p:txBody>
      </p:sp>
      <p:sp>
        <p:nvSpPr>
          <p:cNvPr id="5" name="Plassholder for bunntekst 4"/>
          <p:cNvSpPr>
            <a:spLocks noGrp="1"/>
          </p:cNvSpPr>
          <p:nvPr>
            <p:ph type="ftr" sz="quarter" idx="11"/>
          </p:nvPr>
        </p:nvSpPr>
        <p:spPr>
          <a:xfrm>
            <a:off x="768000" y="6372140"/>
            <a:ext cx="6344000" cy="153888"/>
          </a:xfrm>
          <a:prstGeom prst="rect">
            <a:avLst/>
          </a:prstGeom>
        </p:spPr>
        <p:txBody>
          <a:bodyPr/>
          <a:lstStyle/>
          <a:p>
            <a:r>
              <a:rPr lang="en-GB" noProof="0" dirty="0" err="1"/>
              <a:t>Tittel</a:t>
            </a:r>
            <a:r>
              <a:rPr lang="en-GB" noProof="0" dirty="0"/>
              <a:t> </a:t>
            </a:r>
            <a:r>
              <a:rPr lang="en-GB" noProof="0" dirty="0" err="1"/>
              <a:t>på</a:t>
            </a:r>
            <a:r>
              <a:rPr lang="en-GB" noProof="0" dirty="0"/>
              <a:t> </a:t>
            </a:r>
            <a:r>
              <a:rPr lang="en-GB" noProof="0" dirty="0" err="1"/>
              <a:t>presentasjon</a:t>
            </a:r>
            <a:endParaRPr lang="en-GB" noProof="0" dirty="0"/>
          </a:p>
        </p:txBody>
      </p:sp>
      <p:sp>
        <p:nvSpPr>
          <p:cNvPr id="6" name="Plassholder for lysbildenummer 5"/>
          <p:cNvSpPr>
            <a:spLocks noGrp="1"/>
          </p:cNvSpPr>
          <p:nvPr>
            <p:ph type="sldNum" sz="quarter" idx="12"/>
          </p:nvPr>
        </p:nvSpPr>
        <p:spPr>
          <a:xfrm>
            <a:off x="11026165" y="6372140"/>
            <a:ext cx="397835" cy="153888"/>
          </a:xfrm>
          <a:prstGeom prst="rect">
            <a:avLst/>
          </a:prstGeom>
        </p:spPr>
        <p:txBody>
          <a:bodyPr/>
          <a:lstStyle/>
          <a:p>
            <a:fld id="{76503D8D-F27D-49CA-A299-3589FD585F6D}" type="slidenum">
              <a:rPr lang="en-GB" noProof="0" smtClean="0"/>
              <a:t>‹#›</a:t>
            </a:fld>
            <a:endParaRPr lang="en-GB" noProof="0" dirty="0"/>
          </a:p>
        </p:txBody>
      </p:sp>
      <p:sp>
        <p:nvSpPr>
          <p:cNvPr id="10" name="Plassholder for bilde 9"/>
          <p:cNvSpPr>
            <a:spLocks noGrp="1"/>
          </p:cNvSpPr>
          <p:nvPr>
            <p:ph type="pic" sz="quarter" idx="13"/>
          </p:nvPr>
        </p:nvSpPr>
        <p:spPr>
          <a:xfrm>
            <a:off x="767999" y="1922400"/>
            <a:ext cx="5160000" cy="4129200"/>
          </a:xfrm>
          <a:noFill/>
        </p:spPr>
        <p:txBody>
          <a:bodyPr tIns="2160000"/>
          <a:lstStyle>
            <a:lvl1pPr marL="0" indent="0" algn="ctr">
              <a:buNone/>
              <a:defRPr sz="1400">
                <a:solidFill>
                  <a:schemeClr val="tx1"/>
                </a:solidFill>
              </a:defRPr>
            </a:lvl1pPr>
          </a:lstStyle>
          <a:p>
            <a:r>
              <a:rPr lang="en-US" noProof="0"/>
              <a:t>Click icon to add picture</a:t>
            </a:r>
            <a:endParaRPr lang="en-GB" noProof="0" dirty="0"/>
          </a:p>
        </p:txBody>
      </p:sp>
    </p:spTree>
    <p:extLst>
      <p:ext uri="{BB962C8B-B14F-4D97-AF65-F5344CB8AC3E}">
        <p14:creationId xmlns:p14="http://schemas.microsoft.com/office/powerpoint/2010/main" val="38956684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tel, innhold og bilde til høyre">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a:t>Click to edit Master title style</a:t>
            </a:r>
            <a:endParaRPr lang="en-GB" noProof="0" dirty="0"/>
          </a:p>
        </p:txBody>
      </p:sp>
      <p:sp>
        <p:nvSpPr>
          <p:cNvPr id="3" name="Plassholder for innhold 2"/>
          <p:cNvSpPr>
            <a:spLocks noGrp="1"/>
          </p:cNvSpPr>
          <p:nvPr>
            <p:ph idx="1"/>
          </p:nvPr>
        </p:nvSpPr>
        <p:spPr>
          <a:xfrm>
            <a:off x="768000" y="1825832"/>
            <a:ext cx="5136000" cy="397943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Plassholder for dato 3"/>
          <p:cNvSpPr>
            <a:spLocks noGrp="1"/>
          </p:cNvSpPr>
          <p:nvPr>
            <p:ph type="dt" sz="half" idx="10"/>
          </p:nvPr>
        </p:nvSpPr>
        <p:spPr>
          <a:xfrm>
            <a:off x="7137600" y="6372140"/>
            <a:ext cx="3854944" cy="153888"/>
          </a:xfrm>
          <a:prstGeom prst="rect">
            <a:avLst/>
          </a:prstGeom>
        </p:spPr>
        <p:txBody>
          <a:bodyPr/>
          <a:lstStyle/>
          <a:p>
            <a:r>
              <a:rPr lang="nb-NO" noProof="0"/>
              <a:t>Norwegian University of Life Sciences</a:t>
            </a:r>
            <a:endParaRPr lang="en-GB" noProof="0" dirty="0"/>
          </a:p>
        </p:txBody>
      </p:sp>
      <p:sp>
        <p:nvSpPr>
          <p:cNvPr id="5" name="Plassholder for bunntekst 4"/>
          <p:cNvSpPr>
            <a:spLocks noGrp="1"/>
          </p:cNvSpPr>
          <p:nvPr>
            <p:ph type="ftr" sz="quarter" idx="11"/>
          </p:nvPr>
        </p:nvSpPr>
        <p:spPr>
          <a:xfrm>
            <a:off x="768000" y="6372140"/>
            <a:ext cx="6344000" cy="153888"/>
          </a:xfrm>
          <a:prstGeom prst="rect">
            <a:avLst/>
          </a:prstGeom>
        </p:spPr>
        <p:txBody>
          <a:bodyPr/>
          <a:lstStyle/>
          <a:p>
            <a:r>
              <a:rPr lang="en-GB" noProof="0" dirty="0" err="1"/>
              <a:t>Tittel</a:t>
            </a:r>
            <a:r>
              <a:rPr lang="en-GB" noProof="0" dirty="0"/>
              <a:t> </a:t>
            </a:r>
            <a:r>
              <a:rPr lang="en-GB" noProof="0" dirty="0" err="1"/>
              <a:t>på</a:t>
            </a:r>
            <a:r>
              <a:rPr lang="en-GB" noProof="0" dirty="0"/>
              <a:t> </a:t>
            </a:r>
            <a:r>
              <a:rPr lang="en-GB" noProof="0" dirty="0" err="1"/>
              <a:t>presentasjon</a:t>
            </a:r>
            <a:endParaRPr lang="en-GB" noProof="0" dirty="0"/>
          </a:p>
        </p:txBody>
      </p:sp>
      <p:sp>
        <p:nvSpPr>
          <p:cNvPr id="6" name="Plassholder for lysbildenummer 5"/>
          <p:cNvSpPr>
            <a:spLocks noGrp="1"/>
          </p:cNvSpPr>
          <p:nvPr>
            <p:ph type="sldNum" sz="quarter" idx="12"/>
          </p:nvPr>
        </p:nvSpPr>
        <p:spPr>
          <a:xfrm>
            <a:off x="11026165" y="6372140"/>
            <a:ext cx="397835" cy="153888"/>
          </a:xfrm>
          <a:prstGeom prst="rect">
            <a:avLst/>
          </a:prstGeom>
        </p:spPr>
        <p:txBody>
          <a:bodyPr/>
          <a:lstStyle/>
          <a:p>
            <a:fld id="{76503D8D-F27D-49CA-A299-3589FD585F6D}" type="slidenum">
              <a:rPr lang="en-GB" noProof="0" smtClean="0"/>
              <a:t>‹#›</a:t>
            </a:fld>
            <a:endParaRPr lang="en-GB" noProof="0" dirty="0"/>
          </a:p>
        </p:txBody>
      </p:sp>
      <p:sp>
        <p:nvSpPr>
          <p:cNvPr id="10" name="Plassholder for bilde 9"/>
          <p:cNvSpPr>
            <a:spLocks noGrp="1"/>
          </p:cNvSpPr>
          <p:nvPr>
            <p:ph type="pic" sz="quarter" idx="13"/>
          </p:nvPr>
        </p:nvSpPr>
        <p:spPr>
          <a:xfrm>
            <a:off x="6288021" y="1922400"/>
            <a:ext cx="5160000" cy="4129200"/>
          </a:xfrm>
          <a:noFill/>
        </p:spPr>
        <p:txBody>
          <a:bodyPr tIns="2160000" bIns="0"/>
          <a:lstStyle>
            <a:lvl1pPr marL="0" indent="0" algn="ctr">
              <a:buNone/>
              <a:defRPr sz="1400">
                <a:solidFill>
                  <a:schemeClr val="tx1"/>
                </a:solidFill>
              </a:defRPr>
            </a:lvl1pPr>
          </a:lstStyle>
          <a:p>
            <a:r>
              <a:rPr lang="en-US" noProof="0"/>
              <a:t>Click icon to add picture</a:t>
            </a:r>
            <a:endParaRPr lang="en-GB" noProof="0" dirty="0"/>
          </a:p>
        </p:txBody>
      </p:sp>
    </p:spTree>
    <p:extLst>
      <p:ext uri="{BB962C8B-B14F-4D97-AF65-F5344CB8AC3E}">
        <p14:creationId xmlns:p14="http://schemas.microsoft.com/office/powerpoint/2010/main" val="1656155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Hvileslide med farge og bilde">
    <p:bg>
      <p:bgPr>
        <a:solidFill>
          <a:srgbClr val="009D7F"/>
        </a:solidFill>
        <a:effectLst/>
      </p:bgPr>
    </p:bg>
    <p:spTree>
      <p:nvGrpSpPr>
        <p:cNvPr id="1" name=""/>
        <p:cNvGrpSpPr/>
        <p:nvPr/>
      </p:nvGrpSpPr>
      <p:grpSpPr>
        <a:xfrm>
          <a:off x="0" y="0"/>
          <a:ext cx="0" cy="0"/>
          <a:chOff x="0" y="0"/>
          <a:chExt cx="0" cy="0"/>
        </a:xfrm>
      </p:grpSpPr>
      <p:pic>
        <p:nvPicPr>
          <p:cNvPr id="8" name="Bild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096512"/>
            <a:ext cx="12192000" cy="2761488"/>
          </a:xfrm>
          <a:prstGeom prst="rect">
            <a:avLst/>
          </a:prstGeom>
        </p:spPr>
      </p:pic>
      <p:sp>
        <p:nvSpPr>
          <p:cNvPr id="6" name="Tittel 1"/>
          <p:cNvSpPr>
            <a:spLocks noGrp="1"/>
          </p:cNvSpPr>
          <p:nvPr>
            <p:ph type="ctrTitle"/>
          </p:nvPr>
        </p:nvSpPr>
        <p:spPr>
          <a:xfrm>
            <a:off x="768000" y="2617200"/>
            <a:ext cx="10656000" cy="738664"/>
          </a:xfrm>
        </p:spPr>
        <p:txBody>
          <a:bodyPr anchor="b"/>
          <a:lstStyle>
            <a:lvl1pPr>
              <a:defRPr sz="4800">
                <a:solidFill>
                  <a:schemeClr val="bg1"/>
                </a:solidFill>
              </a:defRPr>
            </a:lvl1pPr>
          </a:lstStyle>
          <a:p>
            <a:r>
              <a:rPr lang="en-US" noProof="0"/>
              <a:t>Click to edit Master title style</a:t>
            </a:r>
            <a:endParaRPr lang="en-GB" noProof="0" dirty="0"/>
          </a:p>
        </p:txBody>
      </p:sp>
      <p:sp>
        <p:nvSpPr>
          <p:cNvPr id="7" name="Undertittel 2"/>
          <p:cNvSpPr>
            <a:spLocks noGrp="1"/>
          </p:cNvSpPr>
          <p:nvPr>
            <p:ph type="subTitle" idx="1"/>
          </p:nvPr>
        </p:nvSpPr>
        <p:spPr>
          <a:xfrm>
            <a:off x="768000" y="3502800"/>
            <a:ext cx="10656000" cy="246221"/>
          </a:xfrm>
        </p:spPr>
        <p:txBody>
          <a:bodyPr>
            <a:no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pic>
        <p:nvPicPr>
          <p:cNvPr id="10" name="Picture 2" descr="Z:\NMBU\NMBU_symbol_1000prosent_av_18mm_RGB_hvit.wmf"/>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1136560" y="332656"/>
            <a:ext cx="725226"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276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09212-6FB9-440B-A8C5-E7E059CD50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BE5127-87F6-448B-895B-F4CDD88B0D1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241411-6977-4EA9-BC66-6C3150498D2D}"/>
              </a:ext>
            </a:extLst>
          </p:cNvPr>
          <p:cNvSpPr>
            <a:spLocks noGrp="1"/>
          </p:cNvSpPr>
          <p:nvPr>
            <p:ph type="dt" sz="half" idx="10"/>
          </p:nvPr>
        </p:nvSpPr>
        <p:spPr/>
        <p:txBody>
          <a:bodyPr/>
          <a:lstStyle/>
          <a:p>
            <a:fld id="{8A6F9832-EFD8-405A-B009-DCCBA22FE300}" type="datetimeFigureOut">
              <a:rPr lang="en-GB" smtClean="0"/>
              <a:t>10/05/2019</a:t>
            </a:fld>
            <a:endParaRPr lang="en-GB"/>
          </a:p>
        </p:txBody>
      </p:sp>
      <p:sp>
        <p:nvSpPr>
          <p:cNvPr id="5" name="Footer Placeholder 4">
            <a:extLst>
              <a:ext uri="{FF2B5EF4-FFF2-40B4-BE49-F238E27FC236}">
                <a16:creationId xmlns:a16="http://schemas.microsoft.com/office/drawing/2014/main" id="{FE4200CC-AB71-42AA-8B7F-12520FD4E9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EFE7F9-9CC0-46D8-83A0-7614AC9CF192}"/>
              </a:ext>
            </a:extLst>
          </p:cNvPr>
          <p:cNvSpPr>
            <a:spLocks noGrp="1"/>
          </p:cNvSpPr>
          <p:nvPr>
            <p:ph type="sldNum" sz="quarter" idx="12"/>
          </p:nvPr>
        </p:nvSpPr>
        <p:spPr/>
        <p:txBody>
          <a:bodyPr/>
          <a:lstStyle/>
          <a:p>
            <a:fld id="{90AADA48-5952-45CA-9A6D-0EB0590C4D4F}" type="slidenum">
              <a:rPr lang="en-GB" smtClean="0"/>
              <a:t>‹#›</a:t>
            </a:fld>
            <a:endParaRPr lang="en-GB"/>
          </a:p>
        </p:txBody>
      </p:sp>
    </p:spTree>
    <p:extLst>
      <p:ext uri="{BB962C8B-B14F-4D97-AF65-F5344CB8AC3E}">
        <p14:creationId xmlns:p14="http://schemas.microsoft.com/office/powerpoint/2010/main" val="16148720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Hvileslide med tekst og bilde">
    <p:bg>
      <p:bgPr>
        <a:solidFill>
          <a:schemeClr val="accent1"/>
        </a:solidFill>
        <a:effectLst/>
      </p:bgPr>
    </p:bg>
    <p:spTree>
      <p:nvGrpSpPr>
        <p:cNvPr id="1" name=""/>
        <p:cNvGrpSpPr/>
        <p:nvPr/>
      </p:nvGrpSpPr>
      <p:grpSpPr>
        <a:xfrm>
          <a:off x="0" y="0"/>
          <a:ext cx="0" cy="0"/>
          <a:chOff x="0" y="0"/>
          <a:chExt cx="0" cy="0"/>
        </a:xfrm>
      </p:grpSpPr>
      <p:sp>
        <p:nvSpPr>
          <p:cNvPr id="12" name="Plassholder for bilde 11"/>
          <p:cNvSpPr>
            <a:spLocks noGrp="1"/>
          </p:cNvSpPr>
          <p:nvPr>
            <p:ph type="pic" sz="quarter" idx="12"/>
          </p:nvPr>
        </p:nvSpPr>
        <p:spPr>
          <a:xfrm>
            <a:off x="0" y="0"/>
            <a:ext cx="12192000" cy="6858000"/>
          </a:xfrm>
          <a:solidFill>
            <a:schemeClr val="bg1">
              <a:lumMod val="75000"/>
            </a:schemeClr>
          </a:solidFill>
        </p:spPr>
        <p:txBody>
          <a:bodyPr tIns="3600000"/>
          <a:lstStyle>
            <a:lvl1pPr marL="0" indent="0" algn="ctr">
              <a:buNone/>
              <a:defRPr sz="1400">
                <a:solidFill>
                  <a:schemeClr val="bg1"/>
                </a:solidFill>
              </a:defRPr>
            </a:lvl1pPr>
          </a:lstStyle>
          <a:p>
            <a:r>
              <a:rPr lang="en-US" noProof="0"/>
              <a:t>Click icon to add picture</a:t>
            </a:r>
            <a:endParaRPr lang="en-GB" noProof="0" dirty="0"/>
          </a:p>
        </p:txBody>
      </p:sp>
      <p:sp>
        <p:nvSpPr>
          <p:cNvPr id="7" name="Plassholder for tekst 6"/>
          <p:cNvSpPr>
            <a:spLocks noGrp="1"/>
          </p:cNvSpPr>
          <p:nvPr>
            <p:ph type="body" sz="quarter" idx="10" hasCustomPrompt="1"/>
          </p:nvPr>
        </p:nvSpPr>
        <p:spPr>
          <a:xfrm>
            <a:off x="11208568" y="298051"/>
            <a:ext cx="725384" cy="540000"/>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en-GB" noProof="0" dirty="0"/>
              <a:t>.</a:t>
            </a:r>
          </a:p>
        </p:txBody>
      </p:sp>
      <p:sp>
        <p:nvSpPr>
          <p:cNvPr id="10" name="Plassholder for tekst 6"/>
          <p:cNvSpPr>
            <a:spLocks noGrp="1"/>
          </p:cNvSpPr>
          <p:nvPr>
            <p:ph type="body" sz="quarter" idx="11" hasCustomPrompt="1"/>
          </p:nvPr>
        </p:nvSpPr>
        <p:spPr>
          <a:xfrm>
            <a:off x="0" y="4096800"/>
            <a:ext cx="12192000" cy="2761200"/>
          </a:xfr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en-GB" noProof="0" dirty="0"/>
              <a:t>.</a:t>
            </a:r>
          </a:p>
        </p:txBody>
      </p:sp>
      <p:sp>
        <p:nvSpPr>
          <p:cNvPr id="8" name="Tittel 1"/>
          <p:cNvSpPr>
            <a:spLocks noGrp="1"/>
          </p:cNvSpPr>
          <p:nvPr>
            <p:ph type="ctrTitle"/>
          </p:nvPr>
        </p:nvSpPr>
        <p:spPr>
          <a:xfrm>
            <a:off x="768000" y="2617200"/>
            <a:ext cx="10656000" cy="738664"/>
          </a:xfrm>
        </p:spPr>
        <p:txBody>
          <a:bodyPr anchor="b"/>
          <a:lstStyle>
            <a:lvl1pPr>
              <a:defRPr sz="4800">
                <a:solidFill>
                  <a:schemeClr val="bg1"/>
                </a:solidFill>
              </a:defRPr>
            </a:lvl1pPr>
          </a:lstStyle>
          <a:p>
            <a:r>
              <a:rPr lang="en-US" noProof="0"/>
              <a:t>Click to edit Master title style</a:t>
            </a:r>
            <a:endParaRPr lang="en-GB" noProof="0" dirty="0"/>
          </a:p>
        </p:txBody>
      </p:sp>
      <p:sp>
        <p:nvSpPr>
          <p:cNvPr id="9" name="Undertittel 2"/>
          <p:cNvSpPr>
            <a:spLocks noGrp="1"/>
          </p:cNvSpPr>
          <p:nvPr>
            <p:ph type="subTitle" idx="1"/>
          </p:nvPr>
        </p:nvSpPr>
        <p:spPr>
          <a:xfrm>
            <a:off x="768000" y="3502800"/>
            <a:ext cx="10656000" cy="246221"/>
          </a:xfrm>
        </p:spPr>
        <p:txBody>
          <a:bodyPr>
            <a:no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Tree>
    <p:extLst>
      <p:ext uri="{BB962C8B-B14F-4D97-AF65-F5344CB8AC3E}">
        <p14:creationId xmlns:p14="http://schemas.microsoft.com/office/powerpoint/2010/main" val="15896061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tel og bilde">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a:t>Click to edit Master title style</a:t>
            </a:r>
            <a:endParaRPr lang="en-GB" noProof="0" dirty="0"/>
          </a:p>
        </p:txBody>
      </p:sp>
      <p:sp>
        <p:nvSpPr>
          <p:cNvPr id="4" name="Plassholder for dato 3"/>
          <p:cNvSpPr>
            <a:spLocks noGrp="1"/>
          </p:cNvSpPr>
          <p:nvPr>
            <p:ph type="dt" sz="half" idx="10"/>
          </p:nvPr>
        </p:nvSpPr>
        <p:spPr>
          <a:xfrm>
            <a:off x="7137600" y="6372140"/>
            <a:ext cx="3854944" cy="153888"/>
          </a:xfrm>
          <a:prstGeom prst="rect">
            <a:avLst/>
          </a:prstGeom>
        </p:spPr>
        <p:txBody>
          <a:bodyPr/>
          <a:lstStyle/>
          <a:p>
            <a:r>
              <a:rPr lang="nb-NO" noProof="0"/>
              <a:t>Norwegian University of Life Sciences</a:t>
            </a:r>
            <a:endParaRPr lang="en-GB" noProof="0" dirty="0"/>
          </a:p>
        </p:txBody>
      </p:sp>
      <p:sp>
        <p:nvSpPr>
          <p:cNvPr id="5" name="Plassholder for bunntekst 4"/>
          <p:cNvSpPr>
            <a:spLocks noGrp="1"/>
          </p:cNvSpPr>
          <p:nvPr>
            <p:ph type="ftr" sz="quarter" idx="11"/>
          </p:nvPr>
        </p:nvSpPr>
        <p:spPr>
          <a:xfrm>
            <a:off x="768000" y="6372140"/>
            <a:ext cx="6344000" cy="153888"/>
          </a:xfrm>
          <a:prstGeom prst="rect">
            <a:avLst/>
          </a:prstGeom>
        </p:spPr>
        <p:txBody>
          <a:bodyPr/>
          <a:lstStyle/>
          <a:p>
            <a:r>
              <a:rPr lang="en-GB" noProof="0" dirty="0" err="1"/>
              <a:t>Tittel</a:t>
            </a:r>
            <a:r>
              <a:rPr lang="en-GB" noProof="0" dirty="0"/>
              <a:t> </a:t>
            </a:r>
            <a:r>
              <a:rPr lang="en-GB" noProof="0" dirty="0" err="1"/>
              <a:t>på</a:t>
            </a:r>
            <a:r>
              <a:rPr lang="en-GB" noProof="0" dirty="0"/>
              <a:t> </a:t>
            </a:r>
            <a:r>
              <a:rPr lang="en-GB" noProof="0" dirty="0" err="1"/>
              <a:t>presentasjon</a:t>
            </a:r>
            <a:endParaRPr lang="en-GB" noProof="0" dirty="0"/>
          </a:p>
        </p:txBody>
      </p:sp>
      <p:sp>
        <p:nvSpPr>
          <p:cNvPr id="6" name="Plassholder for lysbildenummer 5"/>
          <p:cNvSpPr>
            <a:spLocks noGrp="1"/>
          </p:cNvSpPr>
          <p:nvPr>
            <p:ph type="sldNum" sz="quarter" idx="12"/>
          </p:nvPr>
        </p:nvSpPr>
        <p:spPr>
          <a:xfrm>
            <a:off x="11026165" y="6372140"/>
            <a:ext cx="397835" cy="153888"/>
          </a:xfrm>
          <a:prstGeom prst="rect">
            <a:avLst/>
          </a:prstGeom>
        </p:spPr>
        <p:txBody>
          <a:bodyPr/>
          <a:lstStyle/>
          <a:p>
            <a:fld id="{76503D8D-F27D-49CA-A299-3589FD585F6D}" type="slidenum">
              <a:rPr lang="en-GB" noProof="0" smtClean="0"/>
              <a:t>‹#›</a:t>
            </a:fld>
            <a:endParaRPr lang="en-GB" noProof="0" dirty="0"/>
          </a:p>
        </p:txBody>
      </p:sp>
      <p:sp>
        <p:nvSpPr>
          <p:cNvPr id="9" name="Plassholder for bilde 7"/>
          <p:cNvSpPr>
            <a:spLocks noGrp="1"/>
          </p:cNvSpPr>
          <p:nvPr>
            <p:ph type="pic" sz="quarter" idx="13"/>
          </p:nvPr>
        </p:nvSpPr>
        <p:spPr>
          <a:xfrm>
            <a:off x="768000" y="1920874"/>
            <a:ext cx="10656000" cy="4127501"/>
          </a:xfrm>
          <a:noFill/>
        </p:spPr>
        <p:txBody>
          <a:bodyPr tIns="2160000"/>
          <a:lstStyle>
            <a:lvl1pPr marL="0" indent="0" algn="ctr">
              <a:buNone/>
              <a:defRPr sz="1400">
                <a:solidFill>
                  <a:schemeClr val="tx1"/>
                </a:solidFill>
              </a:defRPr>
            </a:lvl1pPr>
          </a:lstStyle>
          <a:p>
            <a:r>
              <a:rPr lang="en-US" noProof="0"/>
              <a:t>Click icon to add picture</a:t>
            </a:r>
            <a:endParaRPr lang="en-GB" noProof="0" dirty="0"/>
          </a:p>
        </p:txBody>
      </p:sp>
    </p:spTree>
    <p:extLst>
      <p:ext uri="{BB962C8B-B14F-4D97-AF65-F5344CB8AC3E}">
        <p14:creationId xmlns:p14="http://schemas.microsoft.com/office/powerpoint/2010/main" val="15878536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isteside">
    <p:bg>
      <p:bgPr>
        <a:solidFill>
          <a:schemeClr val="accent3"/>
        </a:solidFill>
        <a:effectLst/>
      </p:bgPr>
    </p:bg>
    <p:spTree>
      <p:nvGrpSpPr>
        <p:cNvPr id="1" name=""/>
        <p:cNvGrpSpPr/>
        <p:nvPr/>
      </p:nvGrpSpPr>
      <p:grpSpPr>
        <a:xfrm>
          <a:off x="0" y="0"/>
          <a:ext cx="0" cy="0"/>
          <a:chOff x="0" y="0"/>
          <a:chExt cx="0" cy="0"/>
        </a:xfrm>
      </p:grpSpPr>
      <p:pic>
        <p:nvPicPr>
          <p:cNvPr id="1026" name="Picture 2" descr="Z:\NMBU\nmbu_ppt_sisteside_grafik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1920874"/>
            <a:ext cx="12192000" cy="493712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Z:\NMBU\NMBU_symbol_1000prosent_av_18mm_RGB_hvit.wmf"/>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1136560" y="332656"/>
            <a:ext cx="725226"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6260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a:t>Click to edit Master title style</a:t>
            </a:r>
            <a:endParaRPr lang="en-GB" noProof="0" dirty="0"/>
          </a:p>
        </p:txBody>
      </p:sp>
      <p:sp>
        <p:nvSpPr>
          <p:cNvPr id="3" name="Plassholder for innhold 2"/>
          <p:cNvSpPr>
            <a:spLocks noGrp="1"/>
          </p:cNvSpPr>
          <p:nvPr>
            <p:ph sz="half" idx="1"/>
          </p:nvPr>
        </p:nvSpPr>
        <p:spPr>
          <a:xfrm>
            <a:off x="772471" y="1844825"/>
            <a:ext cx="5059059" cy="3960440"/>
          </a:xfrm>
        </p:spPr>
        <p:txBody>
          <a:bodyPr/>
          <a:lstStyle>
            <a:lvl1pPr marL="198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a:lvl1pPr>
            <a:lvl2pPr marL="666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a:lvl2pPr>
            <a:lvl3pPr marL="1134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a:lvl3pPr>
            <a:lvl4pPr marL="16002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800"/>
            </a:lvl4pPr>
            <a:lvl5pPr marL="2052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800"/>
            </a:lvl5pPr>
            <a:lvl6pPr>
              <a:defRPr sz="1800"/>
            </a:lvl6pPr>
            <a:lvl7pPr>
              <a:defRPr sz="1800"/>
            </a:lvl7pPr>
            <a:lvl8pPr>
              <a:defRPr sz="1800"/>
            </a:lvl8pPr>
            <a:lvl9pPr>
              <a:defRPr sz="1800"/>
            </a:lvl9pPr>
          </a:lstStyle>
          <a:p>
            <a:pPr marL="198000" marR="0" lvl="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mn-lt"/>
              </a:rPr>
              <a:t>Click to edit Master text styles</a:t>
            </a:r>
          </a:p>
          <a:p>
            <a:pPr marL="198000" marR="0" lvl="1"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mn-lt"/>
              </a:rPr>
              <a:t>Second level</a:t>
            </a:r>
          </a:p>
          <a:p>
            <a:pPr marL="198000" marR="0" lvl="2"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mn-lt"/>
              </a:rPr>
              <a:t>Third level</a:t>
            </a:r>
          </a:p>
          <a:p>
            <a:pPr marL="198000" marR="0" lvl="3"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mn-lt"/>
              </a:rPr>
              <a:t>Fourth level</a:t>
            </a:r>
          </a:p>
          <a:p>
            <a:pPr marL="198000" marR="0" lvl="4"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mn-lt"/>
              </a:rPr>
              <a:t>Fifth level</a:t>
            </a:r>
            <a:endParaRPr kumimoji="0" lang="en-GB" sz="2400" b="0" i="0" u="none" strike="noStrike" kern="1200" cap="none" spc="0" normalizeH="0" baseline="0" noProof="0" dirty="0">
              <a:ln>
                <a:noFill/>
              </a:ln>
              <a:solidFill>
                <a:prstClr val="black"/>
              </a:solidFill>
              <a:effectLst/>
              <a:uLnTx/>
              <a:uFillTx/>
              <a:latin typeface="+mn-lt"/>
            </a:endParaRPr>
          </a:p>
        </p:txBody>
      </p:sp>
      <p:sp>
        <p:nvSpPr>
          <p:cNvPr id="4" name="Plassholder for innhold 3"/>
          <p:cNvSpPr>
            <a:spLocks noGrp="1"/>
          </p:cNvSpPr>
          <p:nvPr>
            <p:ph sz="half" idx="2"/>
          </p:nvPr>
        </p:nvSpPr>
        <p:spPr>
          <a:xfrm>
            <a:off x="6360471" y="1844825"/>
            <a:ext cx="5059059" cy="3960440"/>
          </a:xfrm>
        </p:spPr>
        <p:txBody>
          <a:bodyPr/>
          <a:lstStyle>
            <a:lvl1pPr marL="198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a:lvl1pPr>
            <a:lvl2pPr marL="666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a:lvl2pPr>
            <a:lvl3pPr marL="1134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a:lvl3pPr>
            <a:lvl4pPr marL="16002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800"/>
            </a:lvl4pPr>
            <a:lvl5pPr marL="2052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800"/>
            </a:lvl5pPr>
            <a:lvl6pPr>
              <a:defRPr sz="1800"/>
            </a:lvl6pPr>
            <a:lvl7pPr>
              <a:defRPr sz="1800"/>
            </a:lvl7pPr>
            <a:lvl8pPr>
              <a:defRPr sz="1800"/>
            </a:lvl8pPr>
            <a:lvl9pPr>
              <a:defRPr sz="1800"/>
            </a:lvl9pPr>
          </a:lstStyle>
          <a:p>
            <a:pPr marL="198000" marR="0" lvl="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mn-lt"/>
              </a:rPr>
              <a:t>Click to edit Master text styles</a:t>
            </a:r>
          </a:p>
          <a:p>
            <a:pPr marL="198000" marR="0" lvl="1"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mn-lt"/>
              </a:rPr>
              <a:t>Second level</a:t>
            </a:r>
          </a:p>
          <a:p>
            <a:pPr marL="198000" marR="0" lvl="2"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mn-lt"/>
              </a:rPr>
              <a:t>Third level</a:t>
            </a:r>
          </a:p>
          <a:p>
            <a:pPr marL="198000" marR="0" lvl="3"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mn-lt"/>
              </a:rPr>
              <a:t>Fourth level</a:t>
            </a:r>
          </a:p>
          <a:p>
            <a:pPr marL="198000" marR="0" lvl="4"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mn-lt"/>
              </a:rPr>
              <a:t>Fifth level</a:t>
            </a:r>
            <a:endParaRPr kumimoji="0" lang="en-GB" sz="2400" b="0" i="0" u="none" strike="noStrike" kern="1200" cap="none" spc="0" normalizeH="0" baseline="0" noProof="0" dirty="0">
              <a:ln>
                <a:noFill/>
              </a:ln>
              <a:solidFill>
                <a:prstClr val="black"/>
              </a:solidFill>
              <a:effectLst/>
              <a:uLnTx/>
              <a:uFillTx/>
              <a:latin typeface="+mn-lt"/>
            </a:endParaRPr>
          </a:p>
        </p:txBody>
      </p:sp>
      <p:sp>
        <p:nvSpPr>
          <p:cNvPr id="5" name="Plassholder for dato 4"/>
          <p:cNvSpPr>
            <a:spLocks noGrp="1"/>
          </p:cNvSpPr>
          <p:nvPr>
            <p:ph type="dt" sz="half" idx="10"/>
          </p:nvPr>
        </p:nvSpPr>
        <p:spPr>
          <a:xfrm>
            <a:off x="7137600" y="6372140"/>
            <a:ext cx="3854944" cy="153888"/>
          </a:xfrm>
          <a:prstGeom prst="rect">
            <a:avLst/>
          </a:prstGeom>
        </p:spPr>
        <p:txBody>
          <a:bodyPr/>
          <a:lstStyle/>
          <a:p>
            <a:r>
              <a:rPr lang="nb-NO" noProof="0"/>
              <a:t>Norwegian University of Life Sciences</a:t>
            </a:r>
            <a:endParaRPr lang="en-GB" noProof="0" dirty="0"/>
          </a:p>
        </p:txBody>
      </p:sp>
      <p:sp>
        <p:nvSpPr>
          <p:cNvPr id="6" name="Plassholder for bunntekst 5"/>
          <p:cNvSpPr>
            <a:spLocks noGrp="1"/>
          </p:cNvSpPr>
          <p:nvPr>
            <p:ph type="ftr" sz="quarter" idx="11"/>
          </p:nvPr>
        </p:nvSpPr>
        <p:spPr>
          <a:xfrm>
            <a:off x="768000" y="6372140"/>
            <a:ext cx="6344000" cy="153888"/>
          </a:xfrm>
          <a:prstGeom prst="rect">
            <a:avLst/>
          </a:prstGeom>
        </p:spPr>
        <p:txBody>
          <a:bodyPr/>
          <a:lstStyle/>
          <a:p>
            <a:r>
              <a:rPr lang="en-GB" noProof="0" dirty="0" err="1"/>
              <a:t>Tittel</a:t>
            </a:r>
            <a:r>
              <a:rPr lang="en-GB" noProof="0" dirty="0"/>
              <a:t> </a:t>
            </a:r>
            <a:r>
              <a:rPr lang="en-GB" noProof="0" dirty="0" err="1"/>
              <a:t>på</a:t>
            </a:r>
            <a:r>
              <a:rPr lang="en-GB" noProof="0" dirty="0"/>
              <a:t> </a:t>
            </a:r>
            <a:r>
              <a:rPr lang="en-GB" noProof="0" dirty="0" err="1"/>
              <a:t>presentasjon</a:t>
            </a:r>
            <a:endParaRPr lang="en-GB" noProof="0" dirty="0"/>
          </a:p>
        </p:txBody>
      </p:sp>
      <p:sp>
        <p:nvSpPr>
          <p:cNvPr id="7" name="Plassholder for lysbildenummer 6"/>
          <p:cNvSpPr>
            <a:spLocks noGrp="1"/>
          </p:cNvSpPr>
          <p:nvPr>
            <p:ph type="sldNum" sz="quarter" idx="12"/>
          </p:nvPr>
        </p:nvSpPr>
        <p:spPr>
          <a:xfrm>
            <a:off x="11026165" y="6372140"/>
            <a:ext cx="397835" cy="153888"/>
          </a:xfrm>
          <a:prstGeom prst="rect">
            <a:avLst/>
          </a:prstGeom>
        </p:spPr>
        <p:txBody>
          <a:bodyPr/>
          <a:lstStyle/>
          <a:p>
            <a:fld id="{76503D8D-F27D-49CA-A299-3589FD585F6D}" type="slidenum">
              <a:rPr lang="en-GB" noProof="0" smtClean="0"/>
              <a:t>‹#›</a:t>
            </a:fld>
            <a:endParaRPr lang="en-GB" noProof="0" dirty="0"/>
          </a:p>
        </p:txBody>
      </p:sp>
    </p:spTree>
    <p:extLst>
      <p:ext uri="{BB962C8B-B14F-4D97-AF65-F5344CB8AC3E}">
        <p14:creationId xmlns:p14="http://schemas.microsoft.com/office/powerpoint/2010/main" val="12143111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en-US" noProof="0"/>
              <a:t>Click to edit Master title style</a:t>
            </a:r>
            <a:endParaRPr lang="en-GB" noProof="0" dirty="0"/>
          </a:p>
        </p:txBody>
      </p:sp>
      <p:sp>
        <p:nvSpPr>
          <p:cNvPr id="3" name="Plassholder for tekst 2"/>
          <p:cNvSpPr>
            <a:spLocks noGrp="1"/>
          </p:cNvSpPr>
          <p:nvPr>
            <p:ph type="body" idx="1"/>
          </p:nvPr>
        </p:nvSpPr>
        <p:spPr>
          <a:xfrm>
            <a:off x="767816" y="1592719"/>
            <a:ext cx="5076899" cy="738664"/>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5" name="Plassholder for tekst 4"/>
          <p:cNvSpPr>
            <a:spLocks noGrp="1"/>
          </p:cNvSpPr>
          <p:nvPr>
            <p:ph type="body" sz="quarter" idx="3"/>
          </p:nvPr>
        </p:nvSpPr>
        <p:spPr>
          <a:xfrm>
            <a:off x="6351583" y="1592719"/>
            <a:ext cx="5077252" cy="738664"/>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7" name="Plassholder for dato 6"/>
          <p:cNvSpPr>
            <a:spLocks noGrp="1"/>
          </p:cNvSpPr>
          <p:nvPr>
            <p:ph type="dt" sz="half" idx="10"/>
          </p:nvPr>
        </p:nvSpPr>
        <p:spPr>
          <a:xfrm>
            <a:off x="7137600" y="6372140"/>
            <a:ext cx="3854944" cy="153888"/>
          </a:xfrm>
          <a:prstGeom prst="rect">
            <a:avLst/>
          </a:prstGeom>
        </p:spPr>
        <p:txBody>
          <a:bodyPr/>
          <a:lstStyle/>
          <a:p>
            <a:r>
              <a:rPr lang="nb-NO" noProof="0"/>
              <a:t>Norwegian University of Life Sciences</a:t>
            </a:r>
            <a:endParaRPr lang="en-GB" noProof="0" dirty="0"/>
          </a:p>
        </p:txBody>
      </p:sp>
      <p:sp>
        <p:nvSpPr>
          <p:cNvPr id="8" name="Plassholder for bunntekst 7"/>
          <p:cNvSpPr>
            <a:spLocks noGrp="1"/>
          </p:cNvSpPr>
          <p:nvPr>
            <p:ph type="ftr" sz="quarter" idx="11"/>
          </p:nvPr>
        </p:nvSpPr>
        <p:spPr>
          <a:xfrm>
            <a:off x="768000" y="6372140"/>
            <a:ext cx="6344000" cy="153888"/>
          </a:xfrm>
          <a:prstGeom prst="rect">
            <a:avLst/>
          </a:prstGeom>
        </p:spPr>
        <p:txBody>
          <a:bodyPr/>
          <a:lstStyle/>
          <a:p>
            <a:r>
              <a:rPr lang="en-GB" noProof="0" dirty="0" err="1"/>
              <a:t>Tittel</a:t>
            </a:r>
            <a:r>
              <a:rPr lang="en-GB" noProof="0" dirty="0"/>
              <a:t> </a:t>
            </a:r>
            <a:r>
              <a:rPr lang="en-GB" noProof="0" dirty="0" err="1"/>
              <a:t>på</a:t>
            </a:r>
            <a:r>
              <a:rPr lang="en-GB" noProof="0" dirty="0"/>
              <a:t> </a:t>
            </a:r>
            <a:r>
              <a:rPr lang="en-GB" noProof="0" dirty="0" err="1"/>
              <a:t>presentasjon</a:t>
            </a:r>
            <a:endParaRPr lang="en-GB" noProof="0" dirty="0"/>
          </a:p>
        </p:txBody>
      </p:sp>
      <p:sp>
        <p:nvSpPr>
          <p:cNvPr id="9" name="Plassholder for lysbildenummer 8"/>
          <p:cNvSpPr>
            <a:spLocks noGrp="1"/>
          </p:cNvSpPr>
          <p:nvPr>
            <p:ph type="sldNum" sz="quarter" idx="12"/>
          </p:nvPr>
        </p:nvSpPr>
        <p:spPr>
          <a:xfrm>
            <a:off x="11026165" y="6372140"/>
            <a:ext cx="397835" cy="153888"/>
          </a:xfrm>
          <a:prstGeom prst="rect">
            <a:avLst/>
          </a:prstGeom>
        </p:spPr>
        <p:txBody>
          <a:bodyPr/>
          <a:lstStyle/>
          <a:p>
            <a:fld id="{76503D8D-F27D-49CA-A299-3589FD585F6D}" type="slidenum">
              <a:rPr lang="en-GB" noProof="0" smtClean="0"/>
              <a:t>‹#›</a:t>
            </a:fld>
            <a:endParaRPr lang="en-GB" noProof="0" dirty="0"/>
          </a:p>
        </p:txBody>
      </p:sp>
      <p:sp>
        <p:nvSpPr>
          <p:cNvPr id="12" name="Plassholder for innhold 2"/>
          <p:cNvSpPr>
            <a:spLocks noGrp="1"/>
          </p:cNvSpPr>
          <p:nvPr>
            <p:ph sz="half" idx="13"/>
          </p:nvPr>
        </p:nvSpPr>
        <p:spPr>
          <a:xfrm>
            <a:off x="772471" y="2348880"/>
            <a:ext cx="5059059" cy="3456384"/>
          </a:xfrm>
        </p:spPr>
        <p:txBody>
          <a:bodyPr/>
          <a:lstStyle>
            <a:lvl1pPr marL="198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a:lvl1pPr>
            <a:lvl2pPr marL="666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a:lvl2pPr>
            <a:lvl3pPr marL="1134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a:lvl3pPr>
            <a:lvl4pPr marL="16002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800"/>
            </a:lvl4pPr>
            <a:lvl5pPr marL="2052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800"/>
            </a:lvl5pPr>
            <a:lvl6pPr>
              <a:defRPr sz="1800"/>
            </a:lvl6pPr>
            <a:lvl7pPr>
              <a:defRPr sz="1800"/>
            </a:lvl7pPr>
            <a:lvl8pPr>
              <a:defRPr sz="1800"/>
            </a:lvl8pPr>
            <a:lvl9pPr>
              <a:defRPr sz="1800"/>
            </a:lvl9pPr>
          </a:lstStyle>
          <a:p>
            <a:pPr marL="198000" marR="0" lvl="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mn-lt"/>
              </a:rPr>
              <a:t>Click to edit Master text styles</a:t>
            </a:r>
          </a:p>
          <a:p>
            <a:pPr marL="198000" marR="0" lvl="1"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mn-lt"/>
              </a:rPr>
              <a:t>Second level</a:t>
            </a:r>
          </a:p>
          <a:p>
            <a:pPr marL="198000" marR="0" lvl="2"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mn-lt"/>
              </a:rPr>
              <a:t>Third level</a:t>
            </a:r>
          </a:p>
          <a:p>
            <a:pPr marL="198000" marR="0" lvl="3"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mn-lt"/>
              </a:rPr>
              <a:t>Fourth level</a:t>
            </a:r>
          </a:p>
          <a:p>
            <a:pPr marL="198000" marR="0" lvl="4"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mn-lt"/>
              </a:rPr>
              <a:t>Fifth level</a:t>
            </a:r>
            <a:endParaRPr kumimoji="0" lang="en-GB" sz="2400" b="0" i="0" u="none" strike="noStrike" kern="1200" cap="none" spc="0" normalizeH="0" baseline="0" noProof="0" dirty="0">
              <a:ln>
                <a:noFill/>
              </a:ln>
              <a:solidFill>
                <a:prstClr val="black"/>
              </a:solidFill>
              <a:effectLst/>
              <a:uLnTx/>
              <a:uFillTx/>
              <a:latin typeface="+mn-lt"/>
            </a:endParaRPr>
          </a:p>
        </p:txBody>
      </p:sp>
      <p:sp>
        <p:nvSpPr>
          <p:cNvPr id="13" name="Plassholder for innhold 3"/>
          <p:cNvSpPr>
            <a:spLocks noGrp="1"/>
          </p:cNvSpPr>
          <p:nvPr>
            <p:ph sz="half" idx="2"/>
          </p:nvPr>
        </p:nvSpPr>
        <p:spPr>
          <a:xfrm>
            <a:off x="6360471" y="2348880"/>
            <a:ext cx="5059059" cy="3456384"/>
          </a:xfrm>
        </p:spPr>
        <p:txBody>
          <a:bodyPr/>
          <a:lstStyle>
            <a:lvl1pPr marL="198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a:lvl1pPr>
            <a:lvl2pPr marL="666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a:lvl2pPr>
            <a:lvl3pPr marL="1134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a:lvl3pPr>
            <a:lvl4pPr marL="16002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800"/>
            </a:lvl4pPr>
            <a:lvl5pPr marL="2052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800"/>
            </a:lvl5pPr>
            <a:lvl6pPr>
              <a:defRPr sz="1800"/>
            </a:lvl6pPr>
            <a:lvl7pPr>
              <a:defRPr sz="1800"/>
            </a:lvl7pPr>
            <a:lvl8pPr>
              <a:defRPr sz="1800"/>
            </a:lvl8pPr>
            <a:lvl9pPr>
              <a:defRPr sz="1800"/>
            </a:lvl9pPr>
          </a:lstStyle>
          <a:p>
            <a:pPr marL="198000" marR="0" lvl="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mn-lt"/>
              </a:rPr>
              <a:t>Click to edit Master text styles</a:t>
            </a:r>
          </a:p>
          <a:p>
            <a:pPr marL="198000" marR="0" lvl="1"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mn-lt"/>
              </a:rPr>
              <a:t>Second level</a:t>
            </a:r>
          </a:p>
          <a:p>
            <a:pPr marL="198000" marR="0" lvl="2"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mn-lt"/>
              </a:rPr>
              <a:t>Third level</a:t>
            </a:r>
          </a:p>
          <a:p>
            <a:pPr marL="198000" marR="0" lvl="3"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mn-lt"/>
              </a:rPr>
              <a:t>Fourth level</a:t>
            </a:r>
          </a:p>
          <a:p>
            <a:pPr marL="198000" marR="0" lvl="4"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mn-lt"/>
              </a:rPr>
              <a:t>Fifth level</a:t>
            </a:r>
            <a:endParaRPr kumimoji="0" lang="en-GB" sz="2400" b="0" i="0" u="none" strike="noStrike" kern="1200" cap="none" spc="0" normalizeH="0" baseline="0" noProof="0" dirty="0">
              <a:ln>
                <a:noFill/>
              </a:ln>
              <a:solidFill>
                <a:prstClr val="black"/>
              </a:solidFill>
              <a:effectLst/>
              <a:uLnTx/>
              <a:uFillTx/>
              <a:latin typeface="+mn-lt"/>
            </a:endParaRPr>
          </a:p>
        </p:txBody>
      </p:sp>
    </p:spTree>
    <p:extLst>
      <p:ext uri="{BB962C8B-B14F-4D97-AF65-F5344CB8AC3E}">
        <p14:creationId xmlns:p14="http://schemas.microsoft.com/office/powerpoint/2010/main" val="40614970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a:t>Click to edit Master title style</a:t>
            </a:r>
            <a:endParaRPr lang="en-GB" noProof="0" dirty="0"/>
          </a:p>
        </p:txBody>
      </p:sp>
      <p:sp>
        <p:nvSpPr>
          <p:cNvPr id="3" name="Plassholder for dato 2"/>
          <p:cNvSpPr>
            <a:spLocks noGrp="1"/>
          </p:cNvSpPr>
          <p:nvPr>
            <p:ph type="dt" sz="half" idx="10"/>
          </p:nvPr>
        </p:nvSpPr>
        <p:spPr>
          <a:xfrm>
            <a:off x="7137600" y="6372140"/>
            <a:ext cx="3854944" cy="153888"/>
          </a:xfrm>
          <a:prstGeom prst="rect">
            <a:avLst/>
          </a:prstGeom>
        </p:spPr>
        <p:txBody>
          <a:bodyPr/>
          <a:lstStyle/>
          <a:p>
            <a:r>
              <a:rPr lang="nb-NO" noProof="0"/>
              <a:t>Norwegian University of Life Sciences</a:t>
            </a:r>
            <a:endParaRPr lang="en-GB" noProof="0" dirty="0"/>
          </a:p>
        </p:txBody>
      </p:sp>
      <p:sp>
        <p:nvSpPr>
          <p:cNvPr id="4" name="Plassholder for bunntekst 3"/>
          <p:cNvSpPr>
            <a:spLocks noGrp="1"/>
          </p:cNvSpPr>
          <p:nvPr>
            <p:ph type="ftr" sz="quarter" idx="11"/>
          </p:nvPr>
        </p:nvSpPr>
        <p:spPr>
          <a:xfrm>
            <a:off x="768000" y="6372140"/>
            <a:ext cx="6344000" cy="153888"/>
          </a:xfrm>
          <a:prstGeom prst="rect">
            <a:avLst/>
          </a:prstGeom>
        </p:spPr>
        <p:txBody>
          <a:bodyPr/>
          <a:lstStyle/>
          <a:p>
            <a:r>
              <a:rPr lang="en-GB" noProof="0" dirty="0" err="1"/>
              <a:t>Tittel</a:t>
            </a:r>
            <a:r>
              <a:rPr lang="en-GB" noProof="0" dirty="0"/>
              <a:t> </a:t>
            </a:r>
            <a:r>
              <a:rPr lang="en-GB" noProof="0" dirty="0" err="1"/>
              <a:t>på</a:t>
            </a:r>
            <a:r>
              <a:rPr lang="en-GB" noProof="0" dirty="0"/>
              <a:t> </a:t>
            </a:r>
            <a:r>
              <a:rPr lang="en-GB" noProof="0" dirty="0" err="1"/>
              <a:t>presentasjon</a:t>
            </a:r>
            <a:endParaRPr lang="en-GB" noProof="0" dirty="0"/>
          </a:p>
        </p:txBody>
      </p:sp>
      <p:sp>
        <p:nvSpPr>
          <p:cNvPr id="5" name="Plassholder for lysbildenummer 4"/>
          <p:cNvSpPr>
            <a:spLocks noGrp="1"/>
          </p:cNvSpPr>
          <p:nvPr>
            <p:ph type="sldNum" sz="quarter" idx="12"/>
          </p:nvPr>
        </p:nvSpPr>
        <p:spPr>
          <a:xfrm>
            <a:off x="11026165" y="6372140"/>
            <a:ext cx="397835" cy="153888"/>
          </a:xfrm>
          <a:prstGeom prst="rect">
            <a:avLst/>
          </a:prstGeom>
        </p:spPr>
        <p:txBody>
          <a:bodyPr/>
          <a:lstStyle/>
          <a:p>
            <a:fld id="{76503D8D-F27D-49CA-A299-3589FD585F6D}" type="slidenum">
              <a:rPr lang="en-GB" noProof="0" smtClean="0"/>
              <a:t>‹#›</a:t>
            </a:fld>
            <a:endParaRPr lang="en-GB" noProof="0" dirty="0"/>
          </a:p>
        </p:txBody>
      </p:sp>
    </p:spTree>
    <p:extLst>
      <p:ext uri="{BB962C8B-B14F-4D97-AF65-F5344CB8AC3E}">
        <p14:creationId xmlns:p14="http://schemas.microsoft.com/office/powerpoint/2010/main" val="29244305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7137600" y="6372140"/>
            <a:ext cx="3854944" cy="153888"/>
          </a:xfrm>
          <a:prstGeom prst="rect">
            <a:avLst/>
          </a:prstGeom>
        </p:spPr>
        <p:txBody>
          <a:bodyPr/>
          <a:lstStyle/>
          <a:p>
            <a:r>
              <a:rPr lang="nb-NO" noProof="0"/>
              <a:t>Norwegian University of Life Sciences</a:t>
            </a:r>
            <a:endParaRPr lang="en-GB" noProof="0" dirty="0"/>
          </a:p>
        </p:txBody>
      </p:sp>
      <p:sp>
        <p:nvSpPr>
          <p:cNvPr id="3" name="Plassholder for bunntekst 2"/>
          <p:cNvSpPr>
            <a:spLocks noGrp="1"/>
          </p:cNvSpPr>
          <p:nvPr>
            <p:ph type="ftr" sz="quarter" idx="11"/>
          </p:nvPr>
        </p:nvSpPr>
        <p:spPr>
          <a:xfrm>
            <a:off x="768000" y="6372140"/>
            <a:ext cx="6344000" cy="153888"/>
          </a:xfrm>
          <a:prstGeom prst="rect">
            <a:avLst/>
          </a:prstGeom>
        </p:spPr>
        <p:txBody>
          <a:bodyPr/>
          <a:lstStyle/>
          <a:p>
            <a:r>
              <a:rPr lang="en-GB" noProof="0" dirty="0" err="1"/>
              <a:t>Tittel</a:t>
            </a:r>
            <a:r>
              <a:rPr lang="en-GB" noProof="0" dirty="0"/>
              <a:t> </a:t>
            </a:r>
            <a:r>
              <a:rPr lang="en-GB" noProof="0" dirty="0" err="1"/>
              <a:t>på</a:t>
            </a:r>
            <a:r>
              <a:rPr lang="en-GB" noProof="0" dirty="0"/>
              <a:t> </a:t>
            </a:r>
            <a:r>
              <a:rPr lang="en-GB" noProof="0" dirty="0" err="1"/>
              <a:t>presentasjon</a:t>
            </a:r>
            <a:endParaRPr lang="en-GB" noProof="0" dirty="0"/>
          </a:p>
        </p:txBody>
      </p:sp>
      <p:sp>
        <p:nvSpPr>
          <p:cNvPr id="4" name="Plassholder for lysbildenummer 3"/>
          <p:cNvSpPr>
            <a:spLocks noGrp="1"/>
          </p:cNvSpPr>
          <p:nvPr>
            <p:ph type="sldNum" sz="quarter" idx="12"/>
          </p:nvPr>
        </p:nvSpPr>
        <p:spPr>
          <a:xfrm>
            <a:off x="11026165" y="6372140"/>
            <a:ext cx="397835" cy="153888"/>
          </a:xfrm>
          <a:prstGeom prst="rect">
            <a:avLst/>
          </a:prstGeom>
        </p:spPr>
        <p:txBody>
          <a:bodyPr/>
          <a:lstStyle/>
          <a:p>
            <a:fld id="{76503D8D-F27D-49CA-A299-3589FD585F6D}" type="slidenum">
              <a:rPr lang="en-GB" noProof="0" smtClean="0"/>
              <a:t>‹#›</a:t>
            </a:fld>
            <a:endParaRPr lang="en-GB" noProof="0" dirty="0"/>
          </a:p>
        </p:txBody>
      </p:sp>
    </p:spTree>
    <p:extLst>
      <p:ext uri="{BB962C8B-B14F-4D97-AF65-F5344CB8AC3E}">
        <p14:creationId xmlns:p14="http://schemas.microsoft.com/office/powerpoint/2010/main" val="3711860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3F3AE-171A-4A85-BC0F-171BD16CAF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F815DE9-5FE7-45E6-8856-41481E6FCD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C5EE514-B5EE-4D15-875C-4765B3E1DE9E}"/>
              </a:ext>
            </a:extLst>
          </p:cNvPr>
          <p:cNvSpPr>
            <a:spLocks noGrp="1"/>
          </p:cNvSpPr>
          <p:nvPr>
            <p:ph type="dt" sz="half" idx="10"/>
          </p:nvPr>
        </p:nvSpPr>
        <p:spPr/>
        <p:txBody>
          <a:bodyPr/>
          <a:lstStyle/>
          <a:p>
            <a:fld id="{8A6F9832-EFD8-405A-B009-DCCBA22FE300}" type="datetimeFigureOut">
              <a:rPr lang="en-GB" smtClean="0"/>
              <a:t>10/05/2019</a:t>
            </a:fld>
            <a:endParaRPr lang="en-GB"/>
          </a:p>
        </p:txBody>
      </p:sp>
      <p:sp>
        <p:nvSpPr>
          <p:cNvPr id="5" name="Footer Placeholder 4">
            <a:extLst>
              <a:ext uri="{FF2B5EF4-FFF2-40B4-BE49-F238E27FC236}">
                <a16:creationId xmlns:a16="http://schemas.microsoft.com/office/drawing/2014/main" id="{9AA61F84-9D5E-4662-A706-4A4A095471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249A14-5FE6-44DA-AFC7-69DB5B2A4943}"/>
              </a:ext>
            </a:extLst>
          </p:cNvPr>
          <p:cNvSpPr>
            <a:spLocks noGrp="1"/>
          </p:cNvSpPr>
          <p:nvPr>
            <p:ph type="sldNum" sz="quarter" idx="12"/>
          </p:nvPr>
        </p:nvSpPr>
        <p:spPr/>
        <p:txBody>
          <a:bodyPr/>
          <a:lstStyle/>
          <a:p>
            <a:fld id="{90AADA48-5952-45CA-9A6D-0EB0590C4D4F}" type="slidenum">
              <a:rPr lang="en-GB" smtClean="0"/>
              <a:t>‹#›</a:t>
            </a:fld>
            <a:endParaRPr lang="en-GB"/>
          </a:p>
        </p:txBody>
      </p:sp>
    </p:spTree>
    <p:extLst>
      <p:ext uri="{BB962C8B-B14F-4D97-AF65-F5344CB8AC3E}">
        <p14:creationId xmlns:p14="http://schemas.microsoft.com/office/powerpoint/2010/main" val="3358976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8D9F4-59BC-422F-8938-2F7E0F1A4F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129D3F0-C49C-4B86-A8A9-7E5779D7CBE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836583B-4227-4600-A9E2-2EF0966A408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0B1D0CE-C044-4E2F-9645-C9D7DB922A01}"/>
              </a:ext>
            </a:extLst>
          </p:cNvPr>
          <p:cNvSpPr>
            <a:spLocks noGrp="1"/>
          </p:cNvSpPr>
          <p:nvPr>
            <p:ph type="dt" sz="half" idx="10"/>
          </p:nvPr>
        </p:nvSpPr>
        <p:spPr/>
        <p:txBody>
          <a:bodyPr/>
          <a:lstStyle/>
          <a:p>
            <a:fld id="{8A6F9832-EFD8-405A-B009-DCCBA22FE300}" type="datetimeFigureOut">
              <a:rPr lang="en-GB" smtClean="0"/>
              <a:t>10/05/2019</a:t>
            </a:fld>
            <a:endParaRPr lang="en-GB"/>
          </a:p>
        </p:txBody>
      </p:sp>
      <p:sp>
        <p:nvSpPr>
          <p:cNvPr id="6" name="Footer Placeholder 5">
            <a:extLst>
              <a:ext uri="{FF2B5EF4-FFF2-40B4-BE49-F238E27FC236}">
                <a16:creationId xmlns:a16="http://schemas.microsoft.com/office/drawing/2014/main" id="{48675C49-5EED-4A00-8237-124740E5E4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1519F0-A998-47AF-A1FA-75854B023CCA}"/>
              </a:ext>
            </a:extLst>
          </p:cNvPr>
          <p:cNvSpPr>
            <a:spLocks noGrp="1"/>
          </p:cNvSpPr>
          <p:nvPr>
            <p:ph type="sldNum" sz="quarter" idx="12"/>
          </p:nvPr>
        </p:nvSpPr>
        <p:spPr/>
        <p:txBody>
          <a:bodyPr/>
          <a:lstStyle/>
          <a:p>
            <a:fld id="{90AADA48-5952-45CA-9A6D-0EB0590C4D4F}" type="slidenum">
              <a:rPr lang="en-GB" smtClean="0"/>
              <a:t>‹#›</a:t>
            </a:fld>
            <a:endParaRPr lang="en-GB"/>
          </a:p>
        </p:txBody>
      </p:sp>
    </p:spTree>
    <p:extLst>
      <p:ext uri="{BB962C8B-B14F-4D97-AF65-F5344CB8AC3E}">
        <p14:creationId xmlns:p14="http://schemas.microsoft.com/office/powerpoint/2010/main" val="1927660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30C7C-3351-46B4-ACED-F867C3CCB86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3B9E2E-B5E4-4784-A6A4-32114F8281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A9DDC11-8F62-4B8B-B978-76DD7E089F3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8969963-14F6-4BC3-9DA4-8A4A8831AF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9818CB5-2075-4829-95BA-FACC6DD1A99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269C799-F5F2-43B7-A842-3D93D75BDA83}"/>
              </a:ext>
            </a:extLst>
          </p:cNvPr>
          <p:cNvSpPr>
            <a:spLocks noGrp="1"/>
          </p:cNvSpPr>
          <p:nvPr>
            <p:ph type="dt" sz="half" idx="10"/>
          </p:nvPr>
        </p:nvSpPr>
        <p:spPr/>
        <p:txBody>
          <a:bodyPr/>
          <a:lstStyle/>
          <a:p>
            <a:fld id="{8A6F9832-EFD8-405A-B009-DCCBA22FE300}" type="datetimeFigureOut">
              <a:rPr lang="en-GB" smtClean="0"/>
              <a:t>10/05/2019</a:t>
            </a:fld>
            <a:endParaRPr lang="en-GB"/>
          </a:p>
        </p:txBody>
      </p:sp>
      <p:sp>
        <p:nvSpPr>
          <p:cNvPr id="8" name="Footer Placeholder 7">
            <a:extLst>
              <a:ext uri="{FF2B5EF4-FFF2-40B4-BE49-F238E27FC236}">
                <a16:creationId xmlns:a16="http://schemas.microsoft.com/office/drawing/2014/main" id="{88FB8DE3-6005-4A1C-AFC4-4570F2825AB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38269C8-4AEA-47F6-89DA-C400B6C0E553}"/>
              </a:ext>
            </a:extLst>
          </p:cNvPr>
          <p:cNvSpPr>
            <a:spLocks noGrp="1"/>
          </p:cNvSpPr>
          <p:nvPr>
            <p:ph type="sldNum" sz="quarter" idx="12"/>
          </p:nvPr>
        </p:nvSpPr>
        <p:spPr/>
        <p:txBody>
          <a:bodyPr/>
          <a:lstStyle/>
          <a:p>
            <a:fld id="{90AADA48-5952-45CA-9A6D-0EB0590C4D4F}" type="slidenum">
              <a:rPr lang="en-GB" smtClean="0"/>
              <a:t>‹#›</a:t>
            </a:fld>
            <a:endParaRPr lang="en-GB"/>
          </a:p>
        </p:txBody>
      </p:sp>
    </p:spTree>
    <p:extLst>
      <p:ext uri="{BB962C8B-B14F-4D97-AF65-F5344CB8AC3E}">
        <p14:creationId xmlns:p14="http://schemas.microsoft.com/office/powerpoint/2010/main" val="4225098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B14EF-31CE-4C1F-B70A-E6692DBDA4F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4689D0B-90E4-4725-B85A-A1AB6431BE41}"/>
              </a:ext>
            </a:extLst>
          </p:cNvPr>
          <p:cNvSpPr>
            <a:spLocks noGrp="1"/>
          </p:cNvSpPr>
          <p:nvPr>
            <p:ph type="dt" sz="half" idx="10"/>
          </p:nvPr>
        </p:nvSpPr>
        <p:spPr/>
        <p:txBody>
          <a:bodyPr/>
          <a:lstStyle/>
          <a:p>
            <a:fld id="{8A6F9832-EFD8-405A-B009-DCCBA22FE300}" type="datetimeFigureOut">
              <a:rPr lang="en-GB" smtClean="0"/>
              <a:t>10/05/2019</a:t>
            </a:fld>
            <a:endParaRPr lang="en-GB"/>
          </a:p>
        </p:txBody>
      </p:sp>
      <p:sp>
        <p:nvSpPr>
          <p:cNvPr id="4" name="Footer Placeholder 3">
            <a:extLst>
              <a:ext uri="{FF2B5EF4-FFF2-40B4-BE49-F238E27FC236}">
                <a16:creationId xmlns:a16="http://schemas.microsoft.com/office/drawing/2014/main" id="{0B21E455-1B4A-487D-8F3D-43802AE6E3C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BF10F2C-A1EA-4D41-8C0A-06E27A154955}"/>
              </a:ext>
            </a:extLst>
          </p:cNvPr>
          <p:cNvSpPr>
            <a:spLocks noGrp="1"/>
          </p:cNvSpPr>
          <p:nvPr>
            <p:ph type="sldNum" sz="quarter" idx="12"/>
          </p:nvPr>
        </p:nvSpPr>
        <p:spPr/>
        <p:txBody>
          <a:bodyPr/>
          <a:lstStyle/>
          <a:p>
            <a:fld id="{90AADA48-5952-45CA-9A6D-0EB0590C4D4F}" type="slidenum">
              <a:rPr lang="en-GB" smtClean="0"/>
              <a:t>‹#›</a:t>
            </a:fld>
            <a:endParaRPr lang="en-GB"/>
          </a:p>
        </p:txBody>
      </p:sp>
    </p:spTree>
    <p:extLst>
      <p:ext uri="{BB962C8B-B14F-4D97-AF65-F5344CB8AC3E}">
        <p14:creationId xmlns:p14="http://schemas.microsoft.com/office/powerpoint/2010/main" val="3370640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1E0097-605D-4818-94A9-5F844BAB1D1E}"/>
              </a:ext>
            </a:extLst>
          </p:cNvPr>
          <p:cNvSpPr>
            <a:spLocks noGrp="1"/>
          </p:cNvSpPr>
          <p:nvPr>
            <p:ph type="dt" sz="half" idx="10"/>
          </p:nvPr>
        </p:nvSpPr>
        <p:spPr/>
        <p:txBody>
          <a:bodyPr/>
          <a:lstStyle/>
          <a:p>
            <a:fld id="{8A6F9832-EFD8-405A-B009-DCCBA22FE300}" type="datetimeFigureOut">
              <a:rPr lang="en-GB" smtClean="0"/>
              <a:t>10/05/2019</a:t>
            </a:fld>
            <a:endParaRPr lang="en-GB"/>
          </a:p>
        </p:txBody>
      </p:sp>
      <p:sp>
        <p:nvSpPr>
          <p:cNvPr id="3" name="Footer Placeholder 2">
            <a:extLst>
              <a:ext uri="{FF2B5EF4-FFF2-40B4-BE49-F238E27FC236}">
                <a16:creationId xmlns:a16="http://schemas.microsoft.com/office/drawing/2014/main" id="{43A3CF53-7CC5-4E4A-91AB-B528BECE625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9567BAB-FA44-4ABA-A48A-DCD410657E45}"/>
              </a:ext>
            </a:extLst>
          </p:cNvPr>
          <p:cNvSpPr>
            <a:spLocks noGrp="1"/>
          </p:cNvSpPr>
          <p:nvPr>
            <p:ph type="sldNum" sz="quarter" idx="12"/>
          </p:nvPr>
        </p:nvSpPr>
        <p:spPr/>
        <p:txBody>
          <a:bodyPr/>
          <a:lstStyle/>
          <a:p>
            <a:fld id="{90AADA48-5952-45CA-9A6D-0EB0590C4D4F}" type="slidenum">
              <a:rPr lang="en-GB" smtClean="0"/>
              <a:t>‹#›</a:t>
            </a:fld>
            <a:endParaRPr lang="en-GB"/>
          </a:p>
        </p:txBody>
      </p:sp>
    </p:spTree>
    <p:extLst>
      <p:ext uri="{BB962C8B-B14F-4D97-AF65-F5344CB8AC3E}">
        <p14:creationId xmlns:p14="http://schemas.microsoft.com/office/powerpoint/2010/main" val="1734883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12E48-3F51-4BF4-95D3-9944527371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5D75595-916A-4B1C-8636-71A1D49F33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6E50462-4B5C-4B38-8FFC-840DDCA8DD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DEB38AD-CFC8-4D37-AF0C-3E0D07A98C4C}"/>
              </a:ext>
            </a:extLst>
          </p:cNvPr>
          <p:cNvSpPr>
            <a:spLocks noGrp="1"/>
          </p:cNvSpPr>
          <p:nvPr>
            <p:ph type="dt" sz="half" idx="10"/>
          </p:nvPr>
        </p:nvSpPr>
        <p:spPr/>
        <p:txBody>
          <a:bodyPr/>
          <a:lstStyle/>
          <a:p>
            <a:fld id="{8A6F9832-EFD8-405A-B009-DCCBA22FE300}" type="datetimeFigureOut">
              <a:rPr lang="en-GB" smtClean="0"/>
              <a:t>10/05/2019</a:t>
            </a:fld>
            <a:endParaRPr lang="en-GB"/>
          </a:p>
        </p:txBody>
      </p:sp>
      <p:sp>
        <p:nvSpPr>
          <p:cNvPr id="6" name="Footer Placeholder 5">
            <a:extLst>
              <a:ext uri="{FF2B5EF4-FFF2-40B4-BE49-F238E27FC236}">
                <a16:creationId xmlns:a16="http://schemas.microsoft.com/office/drawing/2014/main" id="{000DB4A2-B985-4980-9F2F-23F4792B87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43D438B-81EF-44A8-89E2-3C1C516408B7}"/>
              </a:ext>
            </a:extLst>
          </p:cNvPr>
          <p:cNvSpPr>
            <a:spLocks noGrp="1"/>
          </p:cNvSpPr>
          <p:nvPr>
            <p:ph type="sldNum" sz="quarter" idx="12"/>
          </p:nvPr>
        </p:nvSpPr>
        <p:spPr/>
        <p:txBody>
          <a:bodyPr/>
          <a:lstStyle/>
          <a:p>
            <a:fld id="{90AADA48-5952-45CA-9A6D-0EB0590C4D4F}" type="slidenum">
              <a:rPr lang="en-GB" smtClean="0"/>
              <a:t>‹#›</a:t>
            </a:fld>
            <a:endParaRPr lang="en-GB"/>
          </a:p>
        </p:txBody>
      </p:sp>
    </p:spTree>
    <p:extLst>
      <p:ext uri="{BB962C8B-B14F-4D97-AF65-F5344CB8AC3E}">
        <p14:creationId xmlns:p14="http://schemas.microsoft.com/office/powerpoint/2010/main" val="3542186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57F91-B3E9-4745-BE6A-6EF588D112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FD40A2C-F680-4EED-9198-932C6FBBE4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49FDCD4-09AF-4524-BC26-B20ED319DF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5FE963-8F9E-474C-89C6-121B0E563E8A}"/>
              </a:ext>
            </a:extLst>
          </p:cNvPr>
          <p:cNvSpPr>
            <a:spLocks noGrp="1"/>
          </p:cNvSpPr>
          <p:nvPr>
            <p:ph type="dt" sz="half" idx="10"/>
          </p:nvPr>
        </p:nvSpPr>
        <p:spPr/>
        <p:txBody>
          <a:bodyPr/>
          <a:lstStyle/>
          <a:p>
            <a:fld id="{8A6F9832-EFD8-405A-B009-DCCBA22FE300}" type="datetimeFigureOut">
              <a:rPr lang="en-GB" smtClean="0"/>
              <a:t>10/05/2019</a:t>
            </a:fld>
            <a:endParaRPr lang="en-GB"/>
          </a:p>
        </p:txBody>
      </p:sp>
      <p:sp>
        <p:nvSpPr>
          <p:cNvPr id="6" name="Footer Placeholder 5">
            <a:extLst>
              <a:ext uri="{FF2B5EF4-FFF2-40B4-BE49-F238E27FC236}">
                <a16:creationId xmlns:a16="http://schemas.microsoft.com/office/drawing/2014/main" id="{89DD19D7-A48E-4597-AAB2-47A964750F4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615561-7BEB-4AEC-8FC8-28AF3A700533}"/>
              </a:ext>
            </a:extLst>
          </p:cNvPr>
          <p:cNvSpPr>
            <a:spLocks noGrp="1"/>
          </p:cNvSpPr>
          <p:nvPr>
            <p:ph type="sldNum" sz="quarter" idx="12"/>
          </p:nvPr>
        </p:nvSpPr>
        <p:spPr/>
        <p:txBody>
          <a:bodyPr/>
          <a:lstStyle/>
          <a:p>
            <a:fld id="{90AADA48-5952-45CA-9A6D-0EB0590C4D4F}" type="slidenum">
              <a:rPr lang="en-GB" smtClean="0"/>
              <a:t>‹#›</a:t>
            </a:fld>
            <a:endParaRPr lang="en-GB"/>
          </a:p>
        </p:txBody>
      </p:sp>
    </p:spTree>
    <p:extLst>
      <p:ext uri="{BB962C8B-B14F-4D97-AF65-F5344CB8AC3E}">
        <p14:creationId xmlns:p14="http://schemas.microsoft.com/office/powerpoint/2010/main" val="2556675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4.wmf"/><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0C93EC-C50C-49DB-A086-B21C4942460C}"/>
              </a:ext>
            </a:extLst>
          </p:cNvPr>
          <p:cNvSpPr>
            <a:spLocks noGrp="1"/>
          </p:cNvSpPr>
          <p:nvPr>
            <p:ph type="title"/>
          </p:nvPr>
        </p:nvSpPr>
        <p:spPr>
          <a:xfrm>
            <a:off x="233464" y="807350"/>
            <a:ext cx="11778618" cy="656279"/>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85E064-9351-4360-BB5D-5EEAE7D9BFFA}"/>
              </a:ext>
            </a:extLst>
          </p:cNvPr>
          <p:cNvSpPr>
            <a:spLocks noGrp="1"/>
          </p:cNvSpPr>
          <p:nvPr>
            <p:ph type="body" idx="1"/>
          </p:nvPr>
        </p:nvSpPr>
        <p:spPr>
          <a:xfrm>
            <a:off x="233464" y="1576491"/>
            <a:ext cx="11778618" cy="460047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C446F7-A2ED-49E1-9F1E-50BA1F5650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6F9832-EFD8-405A-B009-DCCBA22FE300}" type="datetimeFigureOut">
              <a:rPr lang="en-GB" smtClean="0"/>
              <a:t>10/05/2019</a:t>
            </a:fld>
            <a:endParaRPr lang="en-GB"/>
          </a:p>
        </p:txBody>
      </p:sp>
      <p:sp>
        <p:nvSpPr>
          <p:cNvPr id="5" name="Footer Placeholder 4">
            <a:extLst>
              <a:ext uri="{FF2B5EF4-FFF2-40B4-BE49-F238E27FC236}">
                <a16:creationId xmlns:a16="http://schemas.microsoft.com/office/drawing/2014/main" id="{A89177A0-AFFE-4A45-B21C-FD81CA09C8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A352473-1E6B-433F-8771-F994FCE8C4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AADA48-5952-45CA-9A6D-0EB0590C4D4F}" type="slidenum">
              <a:rPr lang="en-GB" smtClean="0"/>
              <a:t>‹#›</a:t>
            </a:fld>
            <a:endParaRPr lang="en-GB"/>
          </a:p>
        </p:txBody>
      </p:sp>
      <p:pic>
        <p:nvPicPr>
          <p:cNvPr id="7" name="Content Placeholder 3">
            <a:extLst>
              <a:ext uri="{FF2B5EF4-FFF2-40B4-BE49-F238E27FC236}">
                <a16:creationId xmlns:a16="http://schemas.microsoft.com/office/drawing/2014/main" id="{CEEF792E-B3E7-4AC3-BD16-3BEBCCA4F2A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34767" y="85450"/>
            <a:ext cx="1743324" cy="423940"/>
          </a:xfrm>
          <a:prstGeom prst="rect">
            <a:avLst/>
          </a:prstGeom>
        </p:spPr>
      </p:pic>
      <p:pic>
        <p:nvPicPr>
          <p:cNvPr id="8" name="Picture 7">
            <a:extLst>
              <a:ext uri="{FF2B5EF4-FFF2-40B4-BE49-F238E27FC236}">
                <a16:creationId xmlns:a16="http://schemas.microsoft.com/office/drawing/2014/main" id="{CB9186A8-B534-420A-A8FA-6D1B871D1C4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rot="21151370">
            <a:off x="16841" y="210147"/>
            <a:ext cx="3555698" cy="491177"/>
          </a:xfrm>
          <a:prstGeom prst="rect">
            <a:avLst/>
          </a:prstGeom>
        </p:spPr>
      </p:pic>
      <p:pic>
        <p:nvPicPr>
          <p:cNvPr id="9" name="Picture 8">
            <a:extLst>
              <a:ext uri="{FF2B5EF4-FFF2-40B4-BE49-F238E27FC236}">
                <a16:creationId xmlns:a16="http://schemas.microsoft.com/office/drawing/2014/main" id="{0CD0D4D5-5EFE-40E7-B558-29E68102BBD4}"/>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336934" y="132388"/>
            <a:ext cx="1675148" cy="425252"/>
          </a:xfrm>
          <a:prstGeom prst="rect">
            <a:avLst/>
          </a:prstGeom>
        </p:spPr>
      </p:pic>
      <p:sp>
        <p:nvSpPr>
          <p:cNvPr id="11" name="Flowchart: Process 10">
            <a:extLst>
              <a:ext uri="{FF2B5EF4-FFF2-40B4-BE49-F238E27FC236}">
                <a16:creationId xmlns:a16="http://schemas.microsoft.com/office/drawing/2014/main" id="{A9A970CF-100E-4E26-BE45-024A0EA3B2D2}"/>
              </a:ext>
            </a:extLst>
          </p:cNvPr>
          <p:cNvSpPr/>
          <p:nvPr userDrawn="1"/>
        </p:nvSpPr>
        <p:spPr>
          <a:xfrm>
            <a:off x="-1" y="6488668"/>
            <a:ext cx="12192001" cy="369332"/>
          </a:xfrm>
          <a:prstGeom prst="flowChartProcess">
            <a:avLst/>
          </a:prstGeom>
          <a:solidFill>
            <a:srgbClr val="1F497D">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DB09FE34-7248-4309-A74F-578340549388}"/>
              </a:ext>
            </a:extLst>
          </p:cNvPr>
          <p:cNvSpPr/>
          <p:nvPr userDrawn="1"/>
        </p:nvSpPr>
        <p:spPr>
          <a:xfrm>
            <a:off x="-3244" y="6488711"/>
            <a:ext cx="10116767" cy="338554"/>
          </a:xfrm>
          <a:prstGeom prst="rect">
            <a:avLst/>
          </a:prstGeom>
        </p:spPr>
        <p:txBody>
          <a:bodyPr wrap="square">
            <a:spAutoFit/>
          </a:bodyPr>
          <a:lstStyle/>
          <a:p>
            <a:r>
              <a:rPr lang="en-US" sz="1600" dirty="0">
                <a:solidFill>
                  <a:schemeClr val="bg1"/>
                </a:solidFill>
              </a:rPr>
              <a:t>Strengthening of master curricula in water resources  management for the Western Balkans HEIs and stakeholders</a:t>
            </a:r>
          </a:p>
        </p:txBody>
      </p:sp>
      <p:sp>
        <p:nvSpPr>
          <p:cNvPr id="13" name="Rectangle 12">
            <a:extLst>
              <a:ext uri="{FF2B5EF4-FFF2-40B4-BE49-F238E27FC236}">
                <a16:creationId xmlns:a16="http://schemas.microsoft.com/office/drawing/2014/main" id="{D5CFF18C-3558-4C7E-8E28-7F447103F144}"/>
              </a:ext>
            </a:extLst>
          </p:cNvPr>
          <p:cNvSpPr/>
          <p:nvPr userDrawn="1"/>
        </p:nvSpPr>
        <p:spPr>
          <a:xfrm>
            <a:off x="10232158" y="6469212"/>
            <a:ext cx="1976054" cy="369332"/>
          </a:xfrm>
          <a:prstGeom prst="rect">
            <a:avLst/>
          </a:prstGeom>
        </p:spPr>
        <p:txBody>
          <a:bodyPr wrap="none">
            <a:spAutoFit/>
          </a:bodyPr>
          <a:lstStyle/>
          <a:p>
            <a:r>
              <a:rPr lang="en-US" dirty="0"/>
              <a:t> </a:t>
            </a:r>
            <a:r>
              <a:rPr lang="en-US" sz="1600" dirty="0">
                <a:solidFill>
                  <a:schemeClr val="bg1"/>
                </a:solidFill>
              </a:rPr>
              <a:t>www.swarm.ni.ac.rs</a:t>
            </a:r>
          </a:p>
        </p:txBody>
      </p:sp>
    </p:spTree>
    <p:extLst>
      <p:ext uri="{BB962C8B-B14F-4D97-AF65-F5344CB8AC3E}">
        <p14:creationId xmlns:p14="http://schemas.microsoft.com/office/powerpoint/2010/main" val="22346215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768000" y="932072"/>
            <a:ext cx="9091357" cy="615553"/>
          </a:xfrm>
          <a:prstGeom prst="rect">
            <a:avLst/>
          </a:prstGeom>
        </p:spPr>
        <p:txBody>
          <a:bodyPr vert="horz" wrap="square" lIns="0" tIns="0" rIns="0" bIns="0" rtlCol="0" anchor="b" anchorCtr="0">
            <a:spAutoFit/>
          </a:bodyPr>
          <a:lstStyle/>
          <a:p>
            <a:r>
              <a:rPr lang="en-GB" noProof="0" dirty="0" err="1"/>
              <a:t>Klikk</a:t>
            </a:r>
            <a:r>
              <a:rPr lang="en-GB" noProof="0" dirty="0"/>
              <a:t> for å </a:t>
            </a:r>
            <a:r>
              <a:rPr lang="en-GB" noProof="0" dirty="0" err="1"/>
              <a:t>redigere</a:t>
            </a:r>
            <a:r>
              <a:rPr lang="en-GB" noProof="0" dirty="0"/>
              <a:t> </a:t>
            </a:r>
            <a:r>
              <a:rPr lang="en-GB" noProof="0" dirty="0" err="1"/>
              <a:t>tittelstil</a:t>
            </a:r>
            <a:endParaRPr lang="en-GB" noProof="0" dirty="0"/>
          </a:p>
        </p:txBody>
      </p:sp>
      <p:sp>
        <p:nvSpPr>
          <p:cNvPr id="3" name="Plassholder for tekst 2"/>
          <p:cNvSpPr>
            <a:spLocks noGrp="1"/>
          </p:cNvSpPr>
          <p:nvPr>
            <p:ph type="body" idx="1"/>
          </p:nvPr>
        </p:nvSpPr>
        <p:spPr>
          <a:xfrm>
            <a:off x="768000" y="1825832"/>
            <a:ext cx="10656000" cy="3979433"/>
          </a:xfrm>
          <a:prstGeom prst="rect">
            <a:avLst/>
          </a:prstGeom>
        </p:spPr>
        <p:txBody>
          <a:bodyPr vert="horz" wrap="square" lIns="0" tIns="0" rIns="0" bIns="0" rtlCol="0" anchor="t" anchorCtr="0">
            <a:noAutofit/>
          </a:bodyPr>
          <a:lstStyle/>
          <a:p>
            <a:pPr lvl="0"/>
            <a:r>
              <a:rPr lang="en-GB" noProof="0" dirty="0" err="1"/>
              <a:t>Klikk</a:t>
            </a:r>
            <a:r>
              <a:rPr lang="en-GB" noProof="0" dirty="0"/>
              <a:t> for å </a:t>
            </a:r>
            <a:r>
              <a:rPr lang="en-GB" noProof="0" dirty="0" err="1"/>
              <a:t>redigere</a:t>
            </a:r>
            <a:r>
              <a:rPr lang="en-GB" noProof="0" dirty="0"/>
              <a:t> </a:t>
            </a:r>
            <a:r>
              <a:rPr lang="en-GB" noProof="0" dirty="0" err="1"/>
              <a:t>tekststiler</a:t>
            </a:r>
            <a:r>
              <a:rPr lang="en-GB" noProof="0" dirty="0"/>
              <a:t> </a:t>
            </a:r>
            <a:r>
              <a:rPr lang="en-GB" noProof="0" dirty="0" err="1"/>
              <a:t>i</a:t>
            </a:r>
            <a:r>
              <a:rPr lang="en-GB" noProof="0" dirty="0"/>
              <a:t> </a:t>
            </a:r>
            <a:r>
              <a:rPr lang="en-GB" noProof="0" dirty="0" err="1"/>
              <a:t>malen</a:t>
            </a:r>
            <a:endParaRPr lang="en-GB" noProof="0" dirty="0"/>
          </a:p>
          <a:p>
            <a:pPr lvl="1"/>
            <a:r>
              <a:rPr lang="en-GB" noProof="0" dirty="0"/>
              <a:t>Andre </a:t>
            </a:r>
            <a:r>
              <a:rPr lang="en-GB" noProof="0" dirty="0" err="1"/>
              <a:t>nivå</a:t>
            </a:r>
            <a:endParaRPr lang="en-GB" noProof="0" dirty="0"/>
          </a:p>
          <a:p>
            <a:pPr lvl="2"/>
            <a:r>
              <a:rPr lang="en-GB" noProof="0" dirty="0" err="1"/>
              <a:t>Tredje</a:t>
            </a:r>
            <a:r>
              <a:rPr lang="en-GB" noProof="0" dirty="0"/>
              <a:t> </a:t>
            </a:r>
            <a:r>
              <a:rPr lang="en-GB" noProof="0" dirty="0" err="1"/>
              <a:t>nivå</a:t>
            </a:r>
            <a:endParaRPr lang="en-GB" noProof="0" dirty="0"/>
          </a:p>
          <a:p>
            <a:pPr lvl="3"/>
            <a:r>
              <a:rPr lang="en-GB" noProof="0" dirty="0" err="1"/>
              <a:t>Fjerde</a:t>
            </a:r>
            <a:r>
              <a:rPr lang="en-GB" noProof="0" dirty="0"/>
              <a:t> </a:t>
            </a:r>
            <a:r>
              <a:rPr lang="en-GB" noProof="0" dirty="0" err="1"/>
              <a:t>nivå</a:t>
            </a:r>
            <a:endParaRPr lang="en-GB" noProof="0" dirty="0"/>
          </a:p>
          <a:p>
            <a:pPr lvl="4"/>
            <a:r>
              <a:rPr lang="en-GB" noProof="0" dirty="0" err="1"/>
              <a:t>Femte</a:t>
            </a:r>
            <a:r>
              <a:rPr lang="en-GB" noProof="0" dirty="0"/>
              <a:t> </a:t>
            </a:r>
            <a:r>
              <a:rPr lang="en-GB" noProof="0" dirty="0" err="1"/>
              <a:t>nivå</a:t>
            </a:r>
            <a:endParaRPr lang="en-GB" noProof="0" dirty="0"/>
          </a:p>
        </p:txBody>
      </p:sp>
      <p:pic>
        <p:nvPicPr>
          <p:cNvPr id="3074" name="Picture 2" descr="C:\Users\Morten\Downloads\NMBU_symbol_1000prosent_av_18mm_RGB.wmf"/>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11568608" y="188640"/>
            <a:ext cx="457742" cy="375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140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p:txStyles>
    <p:titleStyle>
      <a:lvl1pPr algn="l" defTabSz="914400" rtl="0" eaLnBrk="1" latinLnBrk="0" hangingPunct="1">
        <a:spcBef>
          <a:spcPct val="0"/>
        </a:spcBef>
        <a:buNone/>
        <a:defRPr sz="4000" kern="1200">
          <a:solidFill>
            <a:srgbClr val="009D7F"/>
          </a:solidFill>
          <a:latin typeface="+mj-lt"/>
          <a:ea typeface="+mj-ea"/>
          <a:cs typeface="+mj-cs"/>
        </a:defRPr>
      </a:lvl1pPr>
    </p:titleStyle>
    <p:bodyStyle>
      <a:lvl1pPr marL="198000" indent="-1980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666000" indent="-1980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34000" indent="-1980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1980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052000" indent="-1980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5.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customXml" Target="../ink/ink1.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68FAA7-AC83-4FD9-97F5-3B5B2A879988}"/>
              </a:ext>
            </a:extLst>
          </p:cNvPr>
          <p:cNvSpPr/>
          <p:nvPr/>
        </p:nvSpPr>
        <p:spPr>
          <a:xfrm>
            <a:off x="0" y="0"/>
            <a:ext cx="12191999"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336FC87D-B319-4148-BEC4-2851469809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5836" y="82296"/>
            <a:ext cx="8720329" cy="6693409"/>
          </a:xfrm>
          <a:prstGeom prst="rect">
            <a:avLst/>
          </a:prstGeom>
        </p:spPr>
      </p:pic>
      <p:sp>
        <p:nvSpPr>
          <p:cNvPr id="3" name="Text Box 2">
            <a:extLst>
              <a:ext uri="{FF2B5EF4-FFF2-40B4-BE49-F238E27FC236}">
                <a16:creationId xmlns:a16="http://schemas.microsoft.com/office/drawing/2014/main" id="{FA76CFE9-8863-493C-9E66-FE98711B3DB9}"/>
              </a:ext>
            </a:extLst>
          </p:cNvPr>
          <p:cNvSpPr txBox="1">
            <a:spLocks noChangeArrowheads="1"/>
          </p:cNvSpPr>
          <p:nvPr/>
        </p:nvSpPr>
        <p:spPr bwMode="auto">
          <a:xfrm>
            <a:off x="2971801" y="4377013"/>
            <a:ext cx="6037729" cy="632478"/>
          </a:xfrm>
          <a:prstGeom prst="rect">
            <a:avLst/>
          </a:prstGeom>
          <a:solidFill>
            <a:srgbClr val="FFFFFF"/>
          </a:solidFill>
          <a:ln w="9525">
            <a:solidFill>
              <a:srgbClr val="2E74B5"/>
            </a:solidFill>
            <a:prstDash val="dash"/>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bs-Latn-BA" sz="1100" dirty="0"/>
              <a:t>This project has been funded with support from the European Commission. This publication reflects the views only of the author, and the Commission cannot be held responsible for any use which may be made of the information contained therein</a:t>
            </a:r>
            <a:r>
              <a:rPr lang="en-US" sz="1100" dirty="0"/>
              <a:t>.</a:t>
            </a:r>
          </a:p>
        </p:txBody>
      </p:sp>
      <p:sp>
        <p:nvSpPr>
          <p:cNvPr id="4" name="Subtitle 2">
            <a:extLst>
              <a:ext uri="{FF2B5EF4-FFF2-40B4-BE49-F238E27FC236}">
                <a16:creationId xmlns:a16="http://schemas.microsoft.com/office/drawing/2014/main" id="{10D6D4EE-25C4-4113-B04A-7C6F0CA222B1}"/>
              </a:ext>
            </a:extLst>
          </p:cNvPr>
          <p:cNvSpPr txBox="1">
            <a:spLocks/>
          </p:cNvSpPr>
          <p:nvPr/>
        </p:nvSpPr>
        <p:spPr>
          <a:xfrm>
            <a:off x="1735836" y="1585609"/>
            <a:ext cx="8720328" cy="12671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Water reuse in Europe - needs for and</a:t>
            </a:r>
          </a:p>
          <a:p>
            <a:pPr marL="0" indent="0" algn="ctr">
              <a:buNone/>
            </a:pPr>
            <a:r>
              <a:rPr lang="en-US" sz="3600"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barriers to innovation</a:t>
            </a:r>
            <a:endParaRPr lang="sr-Latn-BA" sz="3600"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5" name="Title 1">
            <a:extLst>
              <a:ext uri="{FF2B5EF4-FFF2-40B4-BE49-F238E27FC236}">
                <a16:creationId xmlns:a16="http://schemas.microsoft.com/office/drawing/2014/main" id="{52D9FD84-C41A-40F5-B8C0-632264410D35}"/>
              </a:ext>
            </a:extLst>
          </p:cNvPr>
          <p:cNvSpPr txBox="1">
            <a:spLocks/>
          </p:cNvSpPr>
          <p:nvPr/>
        </p:nvSpPr>
        <p:spPr>
          <a:xfrm>
            <a:off x="2075329" y="2788729"/>
            <a:ext cx="77724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a:solidFill>
                  <a:schemeClr val="accent1">
                    <a:lumMod val="75000"/>
                  </a:schemeClr>
                </a:solidFill>
                <a:latin typeface="Calibri Light" pitchFamily="34" charset="0"/>
                <a:cs typeface="Calibri Light" pitchFamily="34" charset="0"/>
              </a:rPr>
              <a:t>Zakhar Maletskyi</a:t>
            </a:r>
            <a:endParaRPr lang="sr-Latn-BA" sz="1800" dirty="0">
              <a:solidFill>
                <a:schemeClr val="accent1">
                  <a:lumMod val="75000"/>
                </a:schemeClr>
              </a:solidFill>
              <a:latin typeface="Calibri Light" pitchFamily="34" charset="0"/>
              <a:cs typeface="Calibri Light" pitchFamily="34" charset="0"/>
            </a:endParaRPr>
          </a:p>
          <a:p>
            <a:r>
              <a:rPr lang="en-US" sz="1800" dirty="0">
                <a:solidFill>
                  <a:schemeClr val="accent1">
                    <a:lumMod val="75000"/>
                  </a:schemeClr>
                </a:solidFill>
                <a:latin typeface="Calibri Light" pitchFamily="34" charset="0"/>
                <a:cs typeface="Calibri Light" pitchFamily="34" charset="0"/>
              </a:rPr>
              <a:t>NMBU</a:t>
            </a:r>
            <a:endParaRPr lang="bs-Latn-BA" sz="1800" dirty="0">
              <a:solidFill>
                <a:schemeClr val="accent1">
                  <a:lumMod val="75000"/>
                </a:schemeClr>
              </a:solidFill>
              <a:latin typeface="Calibri Light" pitchFamily="34" charset="0"/>
              <a:cs typeface="Calibri Light" pitchFamily="34" charset="0"/>
            </a:endParaRPr>
          </a:p>
        </p:txBody>
      </p:sp>
      <p:sp>
        <p:nvSpPr>
          <p:cNvPr id="6" name="Title 1">
            <a:extLst>
              <a:ext uri="{FF2B5EF4-FFF2-40B4-BE49-F238E27FC236}">
                <a16:creationId xmlns:a16="http://schemas.microsoft.com/office/drawing/2014/main" id="{FF3BA790-0E31-4C90-AEB7-5CFF3CE9F9FC}"/>
              </a:ext>
            </a:extLst>
          </p:cNvPr>
          <p:cNvSpPr txBox="1">
            <a:spLocks/>
          </p:cNvSpPr>
          <p:nvPr/>
        </p:nvSpPr>
        <p:spPr>
          <a:xfrm>
            <a:off x="2075329" y="3700178"/>
            <a:ext cx="77724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a:solidFill>
                  <a:schemeClr val="accent1">
                    <a:lumMod val="75000"/>
                  </a:schemeClr>
                </a:solidFill>
                <a:latin typeface="Calibri Light" pitchFamily="34" charset="0"/>
                <a:cs typeface="Calibri Light" pitchFamily="34" charset="0"/>
              </a:rPr>
              <a:t>2</a:t>
            </a:r>
            <a:r>
              <a:rPr lang="en-US" sz="1800" baseline="30000" dirty="0">
                <a:solidFill>
                  <a:schemeClr val="accent1">
                    <a:lumMod val="75000"/>
                  </a:schemeClr>
                </a:solidFill>
                <a:latin typeface="Calibri Light" pitchFamily="34" charset="0"/>
                <a:cs typeface="Calibri Light" pitchFamily="34" charset="0"/>
              </a:rPr>
              <a:t>nd</a:t>
            </a:r>
            <a:r>
              <a:rPr lang="en-US" sz="1800" dirty="0">
                <a:solidFill>
                  <a:schemeClr val="accent1">
                    <a:lumMod val="75000"/>
                  </a:schemeClr>
                </a:solidFill>
                <a:latin typeface="Calibri Light" pitchFamily="34" charset="0"/>
                <a:cs typeface="Calibri Light" pitchFamily="34" charset="0"/>
              </a:rPr>
              <a:t> Project Meeting</a:t>
            </a:r>
            <a:endParaRPr lang="bs-Latn-BA" sz="1800" dirty="0">
              <a:solidFill>
                <a:schemeClr val="accent1">
                  <a:lumMod val="75000"/>
                </a:schemeClr>
              </a:solidFill>
              <a:latin typeface="Calibri Light" pitchFamily="34" charset="0"/>
              <a:cs typeface="Calibri Light" pitchFamily="34" charset="0"/>
            </a:endParaRPr>
          </a:p>
        </p:txBody>
      </p:sp>
    </p:spTree>
    <p:extLst>
      <p:ext uri="{BB962C8B-B14F-4D97-AF65-F5344CB8AC3E}">
        <p14:creationId xmlns:p14="http://schemas.microsoft.com/office/powerpoint/2010/main" val="2454195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www.popsci.com/sites/popsci.com/files/styles/1000_1x_/public/import/2014/WATER_war%20and%20peace%20sidebar_0.jpg?itok=VpOf1RMM"/>
          <p:cNvPicPr>
            <a:picLocks noChangeAspect="1" noChangeArrowheads="1"/>
          </p:cNvPicPr>
          <p:nvPr/>
        </p:nvPicPr>
        <p:blipFill rotWithShape="1">
          <a:blip r:embed="rId2">
            <a:extLst>
              <a:ext uri="{28A0092B-C50C-407E-A947-70E740481C1C}">
                <a14:useLocalDpi xmlns:a14="http://schemas.microsoft.com/office/drawing/2010/main"/>
              </a:ext>
            </a:extLst>
          </a:blip>
          <a:srcRect t="4489"/>
          <a:stretch/>
        </p:blipFill>
        <p:spPr bwMode="auto">
          <a:xfrm>
            <a:off x="1211377" y="1988840"/>
            <a:ext cx="9525000" cy="2774707"/>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760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FB79ED-88DE-4C3C-B570-9CC452B580E4}"/>
              </a:ext>
            </a:extLst>
          </p:cNvPr>
          <p:cNvPicPr>
            <a:picLocks noChangeAspect="1"/>
          </p:cNvPicPr>
          <p:nvPr/>
        </p:nvPicPr>
        <p:blipFill rotWithShape="1">
          <a:blip r:embed="rId2"/>
          <a:srcRect l="25785" t="12201" r="41731" b="5901"/>
          <a:stretch/>
        </p:blipFill>
        <p:spPr>
          <a:xfrm>
            <a:off x="-1" y="0"/>
            <a:ext cx="4835769" cy="6858000"/>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82CFB8D7-24D4-4903-8027-CAE8D7F17B8C}"/>
              </a:ext>
            </a:extLst>
          </p:cNvPr>
          <p:cNvSpPr txBox="1"/>
          <p:nvPr/>
        </p:nvSpPr>
        <p:spPr>
          <a:xfrm>
            <a:off x="4835768" y="2708920"/>
            <a:ext cx="7356232" cy="923330"/>
          </a:xfrm>
          <a:prstGeom prst="rect">
            <a:avLst/>
          </a:prstGeom>
          <a:noFill/>
        </p:spPr>
        <p:txBody>
          <a:bodyPr wrap="square" rtlCol="0">
            <a:spAutoFit/>
          </a:bodyPr>
          <a:lstStyle/>
          <a:p>
            <a:pPr algn="ctr"/>
            <a:r>
              <a:rPr lang="en-US" sz="5400" dirty="0">
                <a:effectLst>
                  <a:outerShdw blurRad="38100" dist="38100" dir="2700000" algn="tl">
                    <a:srgbClr val="000000">
                      <a:alpha val="43137"/>
                    </a:srgbClr>
                  </a:outerShdw>
                </a:effectLst>
              </a:rPr>
              <a:t>Water &amp; Global Risks</a:t>
            </a:r>
            <a:endParaRPr lang="en-GB" sz="5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1595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61F6AF-B0A8-4427-9B26-9B75992F2A49}"/>
              </a:ext>
            </a:extLst>
          </p:cNvPr>
          <p:cNvPicPr>
            <a:picLocks noChangeAspect="1"/>
          </p:cNvPicPr>
          <p:nvPr/>
        </p:nvPicPr>
        <p:blipFill>
          <a:blip r:embed="rId2"/>
          <a:stretch>
            <a:fillRect/>
          </a:stretch>
        </p:blipFill>
        <p:spPr>
          <a:xfrm>
            <a:off x="1647825" y="4762"/>
            <a:ext cx="8896350" cy="6848475"/>
          </a:xfrm>
          <a:prstGeom prst="rect">
            <a:avLst/>
          </a:prstGeom>
        </p:spPr>
      </p:pic>
      <p:sp>
        <p:nvSpPr>
          <p:cNvPr id="6" name="Oval 5">
            <a:extLst>
              <a:ext uri="{FF2B5EF4-FFF2-40B4-BE49-F238E27FC236}">
                <a16:creationId xmlns:a16="http://schemas.microsoft.com/office/drawing/2014/main" id="{358AB10A-E7C2-42BF-A2B8-E42B3FB9F55A}"/>
              </a:ext>
            </a:extLst>
          </p:cNvPr>
          <p:cNvSpPr/>
          <p:nvPr/>
        </p:nvSpPr>
        <p:spPr>
          <a:xfrm>
            <a:off x="6146268" y="3008357"/>
            <a:ext cx="962189" cy="96218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F342C8D9-C443-46A9-B8DA-260B48D8EC60}"/>
              </a:ext>
            </a:extLst>
          </p:cNvPr>
          <p:cNvSpPr txBox="1"/>
          <p:nvPr/>
        </p:nvSpPr>
        <p:spPr>
          <a:xfrm rot="16200000">
            <a:off x="895055" y="5185527"/>
            <a:ext cx="1505540" cy="584775"/>
          </a:xfrm>
          <a:prstGeom prst="rect">
            <a:avLst/>
          </a:prstGeom>
          <a:noFill/>
        </p:spPr>
        <p:txBody>
          <a:bodyPr wrap="none" rtlCol="0">
            <a:spAutoFit/>
          </a:bodyPr>
          <a:lstStyle/>
          <a:p>
            <a:r>
              <a:rPr lang="en-US" sz="3200" b="1" dirty="0"/>
              <a:t>Impact</a:t>
            </a:r>
            <a:endParaRPr lang="en-GB" sz="3200" b="1" dirty="0"/>
          </a:p>
        </p:txBody>
      </p:sp>
      <p:sp>
        <p:nvSpPr>
          <p:cNvPr id="8" name="TextBox 7">
            <a:extLst>
              <a:ext uri="{FF2B5EF4-FFF2-40B4-BE49-F238E27FC236}">
                <a16:creationId xmlns:a16="http://schemas.microsoft.com/office/drawing/2014/main" id="{B9E86EA9-9E37-4A13-A8B0-080178503B93}"/>
              </a:ext>
            </a:extLst>
          </p:cNvPr>
          <p:cNvSpPr txBox="1"/>
          <p:nvPr/>
        </p:nvSpPr>
        <p:spPr>
          <a:xfrm>
            <a:off x="2063552" y="6273225"/>
            <a:ext cx="2231701" cy="584775"/>
          </a:xfrm>
          <a:prstGeom prst="rect">
            <a:avLst/>
          </a:prstGeom>
          <a:noFill/>
        </p:spPr>
        <p:txBody>
          <a:bodyPr wrap="none" rtlCol="0">
            <a:spAutoFit/>
          </a:bodyPr>
          <a:lstStyle/>
          <a:p>
            <a:r>
              <a:rPr lang="en-US" sz="3200" b="1" dirty="0"/>
              <a:t>Likelihood</a:t>
            </a:r>
            <a:endParaRPr lang="en-GB" sz="3200" b="1" dirty="0"/>
          </a:p>
        </p:txBody>
      </p:sp>
      <p:sp>
        <p:nvSpPr>
          <p:cNvPr id="9" name="Oval 8">
            <a:extLst>
              <a:ext uri="{FF2B5EF4-FFF2-40B4-BE49-F238E27FC236}">
                <a16:creationId xmlns:a16="http://schemas.microsoft.com/office/drawing/2014/main" id="{C3493885-E274-4042-8EA6-F1295888E870}"/>
              </a:ext>
            </a:extLst>
          </p:cNvPr>
          <p:cNvSpPr/>
          <p:nvPr/>
        </p:nvSpPr>
        <p:spPr>
          <a:xfrm rot="17579169">
            <a:off x="5346465" y="3549494"/>
            <a:ext cx="2056056" cy="584775"/>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54B3F04F-75CF-420C-A2A9-734CFD626A55}"/>
              </a:ext>
            </a:extLst>
          </p:cNvPr>
          <p:cNvSpPr/>
          <p:nvPr/>
        </p:nvSpPr>
        <p:spPr>
          <a:xfrm rot="19490294">
            <a:off x="6187535" y="2679075"/>
            <a:ext cx="2056056" cy="721758"/>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B9E96A24-3313-45F1-95B1-A405205A9B9D}"/>
              </a:ext>
            </a:extLst>
          </p:cNvPr>
          <p:cNvSpPr/>
          <p:nvPr/>
        </p:nvSpPr>
        <p:spPr>
          <a:xfrm rot="19709161">
            <a:off x="6133901" y="1800018"/>
            <a:ext cx="4452458" cy="1047474"/>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46E37C08-2C73-4903-969D-D1173324AE08}"/>
              </a:ext>
            </a:extLst>
          </p:cNvPr>
          <p:cNvSpPr/>
          <p:nvPr/>
        </p:nvSpPr>
        <p:spPr>
          <a:xfrm rot="1004873">
            <a:off x="6429183" y="3206631"/>
            <a:ext cx="2324636" cy="721758"/>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DA099293-2792-435F-8ACD-FC68B0F33BCD}"/>
              </a:ext>
            </a:extLst>
          </p:cNvPr>
          <p:cNvSpPr/>
          <p:nvPr/>
        </p:nvSpPr>
        <p:spPr>
          <a:xfrm rot="4096544">
            <a:off x="5810866" y="3802405"/>
            <a:ext cx="2765824" cy="755001"/>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7788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2613" y="556531"/>
            <a:ext cx="8500228" cy="984885"/>
          </a:xfrm>
        </p:spPr>
        <p:txBody>
          <a:bodyPr>
            <a:normAutofit fontScale="90000"/>
          </a:bodyPr>
          <a:lstStyle/>
          <a:p>
            <a:r>
              <a:rPr lang="en-US" dirty="0"/>
              <a:t>According to the World Resources Institute</a:t>
            </a:r>
          </a:p>
        </p:txBody>
      </p:sp>
      <p:sp>
        <p:nvSpPr>
          <p:cNvPr id="3" name="Content Placeholder 2"/>
          <p:cNvSpPr>
            <a:spLocks noGrp="1"/>
          </p:cNvSpPr>
          <p:nvPr>
            <p:ph idx="1"/>
          </p:nvPr>
        </p:nvSpPr>
        <p:spPr>
          <a:xfrm>
            <a:off x="2294553" y="1405486"/>
            <a:ext cx="7992000" cy="5134708"/>
          </a:xfrm>
        </p:spPr>
        <p:txBody>
          <a:bodyPr>
            <a:normAutofit/>
          </a:bodyPr>
          <a:lstStyle/>
          <a:p>
            <a:pPr marL="457200" indent="-457200">
              <a:buFont typeface="+mj-lt"/>
              <a:buAutoNum type="arabicPeriod"/>
            </a:pPr>
            <a:r>
              <a:rPr lang="en-US" dirty="0"/>
              <a:t>We're </a:t>
            </a:r>
            <a:r>
              <a:rPr lang="en-US" b="1" dirty="0"/>
              <a:t>Changing the Climate</a:t>
            </a:r>
            <a:r>
              <a:rPr lang="en-US" dirty="0"/>
              <a:t>, Making Dry Areas Drier and Precipitation More Variable and Extreme</a:t>
            </a:r>
          </a:p>
          <a:p>
            <a:pPr marL="457200" indent="-457200">
              <a:buFont typeface="+mj-lt"/>
              <a:buAutoNum type="arabicPeriod"/>
            </a:pPr>
            <a:r>
              <a:rPr lang="en-US" dirty="0"/>
              <a:t>More People + More Money = </a:t>
            </a:r>
            <a:r>
              <a:rPr lang="en-US" b="1" dirty="0"/>
              <a:t>More Water Demand</a:t>
            </a:r>
          </a:p>
          <a:p>
            <a:pPr marL="457200" indent="-457200">
              <a:buFont typeface="+mj-lt"/>
              <a:buAutoNum type="arabicPeriod"/>
            </a:pPr>
            <a:r>
              <a:rPr lang="en-US" dirty="0"/>
              <a:t>Groundwater Is Being Depleted (54% in India)</a:t>
            </a:r>
          </a:p>
          <a:p>
            <a:pPr marL="457200" indent="-457200">
              <a:buFont typeface="+mj-lt"/>
              <a:buAutoNum type="arabicPeriod"/>
            </a:pPr>
            <a:r>
              <a:rPr lang="en-US" sz="4000" b="1" dirty="0"/>
              <a:t>Water Is Wasted</a:t>
            </a:r>
          </a:p>
          <a:p>
            <a:pPr marL="457200" indent="-457200">
              <a:buFont typeface="+mj-lt"/>
              <a:buAutoNum type="arabicPeriod"/>
            </a:pPr>
            <a:r>
              <a:rPr lang="en-US" dirty="0"/>
              <a:t>Water Infrastructure Is in a Dismal State of Disrepair</a:t>
            </a:r>
          </a:p>
          <a:p>
            <a:pPr marL="457200" indent="-457200">
              <a:buFont typeface="+mj-lt"/>
              <a:buAutoNum type="arabicPeriod"/>
            </a:pPr>
            <a:r>
              <a:rPr lang="en-US" dirty="0"/>
              <a:t>Natural Infrastructure Is Being Ignored</a:t>
            </a:r>
          </a:p>
          <a:p>
            <a:pPr marL="457200" indent="-457200">
              <a:buFont typeface="+mj-lt"/>
              <a:buAutoNum type="arabicPeriod"/>
            </a:pPr>
            <a:r>
              <a:rPr lang="en-US" dirty="0"/>
              <a:t>The Price Is Wrong</a:t>
            </a:r>
          </a:p>
        </p:txBody>
      </p:sp>
    </p:spTree>
    <p:extLst>
      <p:ext uri="{BB962C8B-B14F-4D97-AF65-F5344CB8AC3E}">
        <p14:creationId xmlns:p14="http://schemas.microsoft.com/office/powerpoint/2010/main" val="190500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CFAF2-21D7-425F-A3B6-96846DB2C490}"/>
              </a:ext>
            </a:extLst>
          </p:cNvPr>
          <p:cNvSpPr>
            <a:spLocks noGrp="1"/>
          </p:cNvSpPr>
          <p:nvPr>
            <p:ph type="title"/>
          </p:nvPr>
        </p:nvSpPr>
        <p:spPr/>
        <p:txBody>
          <a:bodyPr/>
          <a:lstStyle/>
          <a:p>
            <a:r>
              <a:rPr lang="en-US" dirty="0"/>
              <a:t>Needs in Europe</a:t>
            </a:r>
            <a:endParaRPr lang="en-GB" dirty="0"/>
          </a:p>
        </p:txBody>
      </p:sp>
      <p:sp>
        <p:nvSpPr>
          <p:cNvPr id="3" name="Text Placeholder 2">
            <a:extLst>
              <a:ext uri="{FF2B5EF4-FFF2-40B4-BE49-F238E27FC236}">
                <a16:creationId xmlns:a16="http://schemas.microsoft.com/office/drawing/2014/main" id="{03CE3AC5-65C8-4B27-AA53-D6037EF0A2EB}"/>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114668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DCB94C1-0985-406D-AD49-DB442E776EA4}"/>
              </a:ext>
            </a:extLst>
          </p:cNvPr>
          <p:cNvPicPr>
            <a:picLocks noChangeAspect="1"/>
          </p:cNvPicPr>
          <p:nvPr/>
        </p:nvPicPr>
        <p:blipFill rotWithShape="1">
          <a:blip r:embed="rId2"/>
          <a:srcRect r="1236"/>
          <a:stretch/>
        </p:blipFill>
        <p:spPr>
          <a:xfrm>
            <a:off x="2256693" y="0"/>
            <a:ext cx="7583724" cy="6858000"/>
          </a:xfrm>
          <a:prstGeom prst="rect">
            <a:avLst/>
          </a:prstGeom>
        </p:spPr>
      </p:pic>
    </p:spTree>
    <p:extLst>
      <p:ext uri="{BB962C8B-B14F-4D97-AF65-F5344CB8AC3E}">
        <p14:creationId xmlns:p14="http://schemas.microsoft.com/office/powerpoint/2010/main" val="340024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71813" y="1200098"/>
            <a:ext cx="6048375" cy="4638675"/>
          </a:xfrm>
          <a:prstGeom prst="rect">
            <a:avLst/>
          </a:prstGeom>
        </p:spPr>
      </p:pic>
    </p:spTree>
    <p:extLst>
      <p:ext uri="{BB962C8B-B14F-4D97-AF65-F5344CB8AC3E}">
        <p14:creationId xmlns:p14="http://schemas.microsoft.com/office/powerpoint/2010/main" val="317697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1789201" y="675792"/>
            <a:ext cx="7991475" cy="1946669"/>
          </a:xfrm>
          <a:prstGeom prst="rect">
            <a:avLst/>
          </a:prstGeom>
        </p:spPr>
      </p:pic>
      <p:pic>
        <p:nvPicPr>
          <p:cNvPr id="7" name="Picture 2" descr="https://www.eureporter.co/wp-content/uploads/2017/01/circulareconomy.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34096" y="4492216"/>
            <a:ext cx="6501681" cy="1888954"/>
          </a:xfrm>
          <a:prstGeom prst="rect">
            <a:avLst/>
          </a:prstGeom>
          <a:noFill/>
          <a:extLst>
            <a:ext uri="{909E8E84-426E-40DD-AFC4-6F175D3DCCD1}">
              <a14:hiddenFill xmlns:a14="http://schemas.microsoft.com/office/drawing/2010/main">
                <a:solidFill>
                  <a:srgbClr val="FFFFFF"/>
                </a:solidFill>
              </a14:hiddenFill>
            </a:ext>
          </a:extLst>
        </p:spPr>
      </p:pic>
      <p:sp>
        <p:nvSpPr>
          <p:cNvPr id="8" name="Down Arrow 7"/>
          <p:cNvSpPr/>
          <p:nvPr/>
        </p:nvSpPr>
        <p:spPr>
          <a:xfrm>
            <a:off x="5266462" y="2685492"/>
            <a:ext cx="1036948" cy="166843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112224" y="6474765"/>
            <a:ext cx="3648756" cy="215444"/>
          </a:xfrm>
          <a:prstGeom prst="rect">
            <a:avLst/>
          </a:prstGeom>
          <a:noFill/>
        </p:spPr>
        <p:txBody>
          <a:bodyPr wrap="none" rtlCol="0">
            <a:spAutoFit/>
          </a:bodyPr>
          <a:lstStyle/>
          <a:p>
            <a:r>
              <a:rPr lang="en-US" sz="800" dirty="0"/>
              <a:t>Pierre Henry, DG Environment, Unit "Eco-innovation and Circular Economy" </a:t>
            </a:r>
            <a:endParaRPr lang="en-US" sz="800" i="1" dirty="0"/>
          </a:p>
        </p:txBody>
      </p:sp>
    </p:spTree>
    <p:extLst>
      <p:ext uri="{BB962C8B-B14F-4D97-AF65-F5344CB8AC3E}">
        <p14:creationId xmlns:p14="http://schemas.microsoft.com/office/powerpoint/2010/main" val="115243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4F5F6"/>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CBBB35-6E26-4BC1-8E55-52EDA3171343}"/>
              </a:ext>
            </a:extLst>
          </p:cNvPr>
          <p:cNvPicPr>
            <a:picLocks noChangeAspect="1"/>
          </p:cNvPicPr>
          <p:nvPr/>
        </p:nvPicPr>
        <p:blipFill>
          <a:blip r:embed="rId2"/>
          <a:stretch>
            <a:fillRect/>
          </a:stretch>
        </p:blipFill>
        <p:spPr>
          <a:xfrm>
            <a:off x="324544" y="-4665"/>
            <a:ext cx="3638550" cy="3952875"/>
          </a:xfrm>
          <a:prstGeom prst="rect">
            <a:avLst/>
          </a:prstGeom>
        </p:spPr>
      </p:pic>
      <p:pic>
        <p:nvPicPr>
          <p:cNvPr id="6" name="Picture 5">
            <a:extLst>
              <a:ext uri="{FF2B5EF4-FFF2-40B4-BE49-F238E27FC236}">
                <a16:creationId xmlns:a16="http://schemas.microsoft.com/office/drawing/2014/main" id="{B277AF01-D0FF-4E8E-A570-F851CD4CC3C6}"/>
              </a:ext>
            </a:extLst>
          </p:cNvPr>
          <p:cNvPicPr>
            <a:picLocks noChangeAspect="1"/>
          </p:cNvPicPr>
          <p:nvPr/>
        </p:nvPicPr>
        <p:blipFill>
          <a:blip r:embed="rId3"/>
          <a:stretch>
            <a:fillRect/>
          </a:stretch>
        </p:blipFill>
        <p:spPr>
          <a:xfrm>
            <a:off x="3963094" y="0"/>
            <a:ext cx="7029450" cy="3162300"/>
          </a:xfrm>
          <a:prstGeom prst="rect">
            <a:avLst/>
          </a:prstGeom>
        </p:spPr>
      </p:pic>
      <p:pic>
        <p:nvPicPr>
          <p:cNvPr id="7" name="Picture 6">
            <a:extLst>
              <a:ext uri="{FF2B5EF4-FFF2-40B4-BE49-F238E27FC236}">
                <a16:creationId xmlns:a16="http://schemas.microsoft.com/office/drawing/2014/main" id="{30CB6666-6325-4011-819F-966774BE02C7}"/>
              </a:ext>
            </a:extLst>
          </p:cNvPr>
          <p:cNvPicPr>
            <a:picLocks noChangeAspect="1"/>
          </p:cNvPicPr>
          <p:nvPr/>
        </p:nvPicPr>
        <p:blipFill>
          <a:blip r:embed="rId4"/>
          <a:stretch>
            <a:fillRect/>
          </a:stretch>
        </p:blipFill>
        <p:spPr>
          <a:xfrm>
            <a:off x="1044738" y="3948210"/>
            <a:ext cx="2931505" cy="2909790"/>
          </a:xfrm>
          <a:prstGeom prst="rect">
            <a:avLst/>
          </a:prstGeom>
        </p:spPr>
      </p:pic>
      <p:pic>
        <p:nvPicPr>
          <p:cNvPr id="8" name="Picture 7">
            <a:extLst>
              <a:ext uri="{FF2B5EF4-FFF2-40B4-BE49-F238E27FC236}">
                <a16:creationId xmlns:a16="http://schemas.microsoft.com/office/drawing/2014/main" id="{F60CFBFC-CF6D-49B1-93E1-7DE83602D6A4}"/>
              </a:ext>
            </a:extLst>
          </p:cNvPr>
          <p:cNvPicPr>
            <a:picLocks noChangeAspect="1"/>
          </p:cNvPicPr>
          <p:nvPr/>
        </p:nvPicPr>
        <p:blipFill>
          <a:blip r:embed="rId5"/>
          <a:stretch>
            <a:fillRect/>
          </a:stretch>
        </p:blipFill>
        <p:spPr>
          <a:xfrm>
            <a:off x="6971495" y="3162300"/>
            <a:ext cx="3242081" cy="2909790"/>
          </a:xfrm>
          <a:prstGeom prst="rect">
            <a:avLst/>
          </a:prstGeom>
        </p:spPr>
      </p:pic>
      <p:pic>
        <p:nvPicPr>
          <p:cNvPr id="9" name="Picture 8">
            <a:extLst>
              <a:ext uri="{FF2B5EF4-FFF2-40B4-BE49-F238E27FC236}">
                <a16:creationId xmlns:a16="http://schemas.microsoft.com/office/drawing/2014/main" id="{1445239A-F1C7-49B8-B6D1-326E6CFEB758}"/>
              </a:ext>
            </a:extLst>
          </p:cNvPr>
          <p:cNvPicPr>
            <a:picLocks noChangeAspect="1"/>
          </p:cNvPicPr>
          <p:nvPr/>
        </p:nvPicPr>
        <p:blipFill>
          <a:blip r:embed="rId6"/>
          <a:stretch>
            <a:fillRect/>
          </a:stretch>
        </p:blipFill>
        <p:spPr>
          <a:xfrm>
            <a:off x="3976243" y="3162300"/>
            <a:ext cx="2972628" cy="3695700"/>
          </a:xfrm>
          <a:prstGeom prst="rect">
            <a:avLst/>
          </a:prstGeom>
        </p:spPr>
      </p:pic>
    </p:spTree>
    <p:extLst>
      <p:ext uri="{BB962C8B-B14F-4D97-AF65-F5344CB8AC3E}">
        <p14:creationId xmlns:p14="http://schemas.microsoft.com/office/powerpoint/2010/main" val="3942390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03512" y="404664"/>
            <a:ext cx="8719794" cy="6157133"/>
          </a:xfrm>
          <a:prstGeom prst="rect">
            <a:avLst/>
          </a:prstGeom>
        </p:spPr>
      </p:pic>
      <p:sp>
        <p:nvSpPr>
          <p:cNvPr id="3" name="Rectangle 2"/>
          <p:cNvSpPr/>
          <p:nvPr/>
        </p:nvSpPr>
        <p:spPr>
          <a:xfrm>
            <a:off x="1415480" y="5517232"/>
            <a:ext cx="79208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78546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4E414-7B72-4698-AD5B-BDE9F2FEEEFF}"/>
              </a:ext>
            </a:extLst>
          </p:cNvPr>
          <p:cNvSpPr>
            <a:spLocks noGrp="1"/>
          </p:cNvSpPr>
          <p:nvPr>
            <p:ph type="title"/>
          </p:nvPr>
        </p:nvSpPr>
        <p:spPr>
          <a:xfrm>
            <a:off x="233464" y="1021359"/>
            <a:ext cx="11778618" cy="1001995"/>
          </a:xfrm>
        </p:spPr>
        <p:txBody>
          <a:bodyPr>
            <a:normAutofit/>
          </a:bodyPr>
          <a:lstStyle/>
          <a:p>
            <a:r>
              <a:rPr lang="en-US" sz="6000" b="1" dirty="0"/>
              <a:t>Content</a:t>
            </a:r>
            <a:endParaRPr lang="en-GB" sz="6000" b="1" dirty="0"/>
          </a:p>
        </p:txBody>
      </p:sp>
      <p:sp>
        <p:nvSpPr>
          <p:cNvPr id="3" name="Content Placeholder 2">
            <a:extLst>
              <a:ext uri="{FF2B5EF4-FFF2-40B4-BE49-F238E27FC236}">
                <a16:creationId xmlns:a16="http://schemas.microsoft.com/office/drawing/2014/main" id="{7FE7256E-85A4-4171-AB21-15B2EA1714AC}"/>
              </a:ext>
            </a:extLst>
          </p:cNvPr>
          <p:cNvSpPr>
            <a:spLocks noGrp="1"/>
          </p:cNvSpPr>
          <p:nvPr>
            <p:ph idx="1"/>
          </p:nvPr>
        </p:nvSpPr>
        <p:spPr>
          <a:xfrm>
            <a:off x="233464" y="2276272"/>
            <a:ext cx="11778618" cy="3900690"/>
          </a:xfrm>
        </p:spPr>
        <p:txBody>
          <a:bodyPr>
            <a:normAutofit/>
          </a:bodyPr>
          <a:lstStyle/>
          <a:p>
            <a:pPr marL="514350" indent="-514350">
              <a:buFont typeface="+mj-lt"/>
              <a:buAutoNum type="arabicPeriod"/>
            </a:pPr>
            <a:r>
              <a:rPr lang="en-US" sz="4400" dirty="0"/>
              <a:t>Global challenges</a:t>
            </a:r>
          </a:p>
          <a:p>
            <a:pPr marL="514350" indent="-514350">
              <a:buFont typeface="+mj-lt"/>
              <a:buAutoNum type="arabicPeriod"/>
            </a:pPr>
            <a:r>
              <a:rPr lang="en-US" sz="4400" dirty="0"/>
              <a:t>Needs in Europe</a:t>
            </a:r>
            <a:endParaRPr lang="en-GB" sz="4400" dirty="0"/>
          </a:p>
          <a:p>
            <a:pPr marL="514350" indent="-514350">
              <a:buFont typeface="+mj-lt"/>
              <a:buAutoNum type="arabicPeriod"/>
            </a:pPr>
            <a:r>
              <a:rPr lang="en-US" sz="4400" dirty="0"/>
              <a:t>Challenges-Opportunities</a:t>
            </a:r>
          </a:p>
          <a:p>
            <a:pPr marL="514350" indent="-514350">
              <a:buFont typeface="+mj-lt"/>
              <a:buAutoNum type="arabicPeriod"/>
            </a:pPr>
            <a:r>
              <a:rPr lang="en-US" sz="4400" dirty="0"/>
              <a:t>Barriers for innovation</a:t>
            </a:r>
          </a:p>
        </p:txBody>
      </p:sp>
    </p:spTree>
    <p:extLst>
      <p:ext uri="{BB962C8B-B14F-4D97-AF65-F5344CB8AC3E}">
        <p14:creationId xmlns:p14="http://schemas.microsoft.com/office/powerpoint/2010/main" val="1608011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484849"/>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69C1E2-9ED9-444C-BC78-BB791E4A324E}"/>
              </a:ext>
            </a:extLst>
          </p:cNvPr>
          <p:cNvPicPr>
            <a:picLocks noChangeAspect="1"/>
          </p:cNvPicPr>
          <p:nvPr/>
        </p:nvPicPr>
        <p:blipFill>
          <a:blip r:embed="rId2"/>
          <a:stretch>
            <a:fillRect/>
          </a:stretch>
        </p:blipFill>
        <p:spPr>
          <a:xfrm>
            <a:off x="4324233" y="0"/>
            <a:ext cx="7867767" cy="6858000"/>
          </a:xfrm>
          <a:prstGeom prst="rect">
            <a:avLst/>
          </a:prstGeom>
        </p:spPr>
      </p:pic>
      <p:pic>
        <p:nvPicPr>
          <p:cNvPr id="5" name="Picture 4">
            <a:extLst>
              <a:ext uri="{FF2B5EF4-FFF2-40B4-BE49-F238E27FC236}">
                <a16:creationId xmlns:a16="http://schemas.microsoft.com/office/drawing/2014/main" id="{F2268B86-8379-4339-B132-210E8710C5D8}"/>
              </a:ext>
            </a:extLst>
          </p:cNvPr>
          <p:cNvPicPr>
            <a:picLocks noChangeAspect="1"/>
          </p:cNvPicPr>
          <p:nvPr/>
        </p:nvPicPr>
        <p:blipFill>
          <a:blip r:embed="rId3"/>
          <a:stretch>
            <a:fillRect/>
          </a:stretch>
        </p:blipFill>
        <p:spPr>
          <a:xfrm>
            <a:off x="0" y="398276"/>
            <a:ext cx="4324232" cy="4830924"/>
          </a:xfrm>
          <a:prstGeom prst="rect">
            <a:avLst/>
          </a:prstGeom>
        </p:spPr>
      </p:pic>
    </p:spTree>
    <p:extLst>
      <p:ext uri="{BB962C8B-B14F-4D97-AF65-F5344CB8AC3E}">
        <p14:creationId xmlns:p14="http://schemas.microsoft.com/office/powerpoint/2010/main" val="2910223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48484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EDB5E-3015-4E5E-9F20-4E3715A00FE5}"/>
              </a:ext>
            </a:extLst>
          </p:cNvPr>
          <p:cNvSpPr>
            <a:spLocks noGrp="1"/>
          </p:cNvSpPr>
          <p:nvPr>
            <p:ph type="title"/>
          </p:nvPr>
        </p:nvSpPr>
        <p:spPr>
          <a:xfrm>
            <a:off x="767408" y="116632"/>
            <a:ext cx="11424592" cy="492443"/>
          </a:xfrm>
        </p:spPr>
        <p:txBody>
          <a:bodyPr/>
          <a:lstStyle/>
          <a:p>
            <a:r>
              <a:rPr lang="en-US" sz="3200" dirty="0">
                <a:solidFill>
                  <a:schemeClr val="bg1"/>
                </a:solidFill>
              </a:rPr>
              <a:t>Enabling technologies</a:t>
            </a:r>
            <a:endParaRPr lang="en-GB" sz="3200" dirty="0">
              <a:solidFill>
                <a:schemeClr val="bg1"/>
              </a:solidFill>
            </a:endParaRPr>
          </a:p>
        </p:txBody>
      </p:sp>
      <p:pic>
        <p:nvPicPr>
          <p:cNvPr id="6" name="Picture 5">
            <a:extLst>
              <a:ext uri="{FF2B5EF4-FFF2-40B4-BE49-F238E27FC236}">
                <a16:creationId xmlns:a16="http://schemas.microsoft.com/office/drawing/2014/main" id="{65B770FC-02A5-41BD-9A41-01F0204658E6}"/>
              </a:ext>
            </a:extLst>
          </p:cNvPr>
          <p:cNvPicPr>
            <a:picLocks noChangeAspect="1"/>
          </p:cNvPicPr>
          <p:nvPr/>
        </p:nvPicPr>
        <p:blipFill>
          <a:blip r:embed="rId2"/>
          <a:stretch>
            <a:fillRect/>
          </a:stretch>
        </p:blipFill>
        <p:spPr>
          <a:xfrm>
            <a:off x="767408" y="908720"/>
            <a:ext cx="4019550" cy="1152525"/>
          </a:xfrm>
          <a:prstGeom prst="rect">
            <a:avLst/>
          </a:prstGeom>
        </p:spPr>
      </p:pic>
      <p:pic>
        <p:nvPicPr>
          <p:cNvPr id="7" name="Picture 6">
            <a:extLst>
              <a:ext uri="{FF2B5EF4-FFF2-40B4-BE49-F238E27FC236}">
                <a16:creationId xmlns:a16="http://schemas.microsoft.com/office/drawing/2014/main" id="{8AEF0ABD-DD16-4ACC-8073-3150152F932F}"/>
              </a:ext>
            </a:extLst>
          </p:cNvPr>
          <p:cNvPicPr>
            <a:picLocks noChangeAspect="1"/>
          </p:cNvPicPr>
          <p:nvPr/>
        </p:nvPicPr>
        <p:blipFill>
          <a:blip r:embed="rId3"/>
          <a:stretch>
            <a:fillRect/>
          </a:stretch>
        </p:blipFill>
        <p:spPr>
          <a:xfrm>
            <a:off x="4786958" y="908720"/>
            <a:ext cx="5000625" cy="1200150"/>
          </a:xfrm>
          <a:prstGeom prst="rect">
            <a:avLst/>
          </a:prstGeom>
        </p:spPr>
      </p:pic>
      <p:pic>
        <p:nvPicPr>
          <p:cNvPr id="8" name="Picture 7">
            <a:extLst>
              <a:ext uri="{FF2B5EF4-FFF2-40B4-BE49-F238E27FC236}">
                <a16:creationId xmlns:a16="http://schemas.microsoft.com/office/drawing/2014/main" id="{FA7F86A6-F91F-456C-803D-99226B834022}"/>
              </a:ext>
            </a:extLst>
          </p:cNvPr>
          <p:cNvPicPr>
            <a:picLocks noChangeAspect="1"/>
          </p:cNvPicPr>
          <p:nvPr/>
        </p:nvPicPr>
        <p:blipFill>
          <a:blip r:embed="rId4"/>
          <a:stretch>
            <a:fillRect/>
          </a:stretch>
        </p:blipFill>
        <p:spPr>
          <a:xfrm>
            <a:off x="789585" y="2080805"/>
            <a:ext cx="6286500" cy="1285875"/>
          </a:xfrm>
          <a:prstGeom prst="rect">
            <a:avLst/>
          </a:prstGeom>
        </p:spPr>
      </p:pic>
      <p:pic>
        <p:nvPicPr>
          <p:cNvPr id="9" name="Picture 8">
            <a:extLst>
              <a:ext uri="{FF2B5EF4-FFF2-40B4-BE49-F238E27FC236}">
                <a16:creationId xmlns:a16="http://schemas.microsoft.com/office/drawing/2014/main" id="{3BB0021C-C4DA-40A7-A44D-6986A27A7454}"/>
              </a:ext>
            </a:extLst>
          </p:cNvPr>
          <p:cNvPicPr>
            <a:picLocks noChangeAspect="1"/>
          </p:cNvPicPr>
          <p:nvPr/>
        </p:nvPicPr>
        <p:blipFill>
          <a:blip r:embed="rId5"/>
          <a:stretch>
            <a:fillRect/>
          </a:stretch>
        </p:blipFill>
        <p:spPr>
          <a:xfrm>
            <a:off x="789585" y="3577556"/>
            <a:ext cx="4295775" cy="1219200"/>
          </a:xfrm>
          <a:prstGeom prst="rect">
            <a:avLst/>
          </a:prstGeom>
        </p:spPr>
      </p:pic>
      <p:pic>
        <p:nvPicPr>
          <p:cNvPr id="10" name="Picture 9">
            <a:extLst>
              <a:ext uri="{FF2B5EF4-FFF2-40B4-BE49-F238E27FC236}">
                <a16:creationId xmlns:a16="http://schemas.microsoft.com/office/drawing/2014/main" id="{86C11F78-2990-4274-8FE9-7B27CA1987B8}"/>
              </a:ext>
            </a:extLst>
          </p:cNvPr>
          <p:cNvPicPr>
            <a:picLocks noChangeAspect="1"/>
          </p:cNvPicPr>
          <p:nvPr/>
        </p:nvPicPr>
        <p:blipFill>
          <a:blip r:embed="rId6"/>
          <a:stretch>
            <a:fillRect/>
          </a:stretch>
        </p:blipFill>
        <p:spPr>
          <a:xfrm>
            <a:off x="5085360" y="3577556"/>
            <a:ext cx="5915025" cy="1162050"/>
          </a:xfrm>
          <a:prstGeom prst="rect">
            <a:avLst/>
          </a:prstGeom>
        </p:spPr>
      </p:pic>
      <p:pic>
        <p:nvPicPr>
          <p:cNvPr id="11" name="Picture 10">
            <a:extLst>
              <a:ext uri="{FF2B5EF4-FFF2-40B4-BE49-F238E27FC236}">
                <a16:creationId xmlns:a16="http://schemas.microsoft.com/office/drawing/2014/main" id="{9A3CDF05-AD3E-4D73-B8F9-E2BE64A61595}"/>
              </a:ext>
            </a:extLst>
          </p:cNvPr>
          <p:cNvPicPr>
            <a:picLocks noChangeAspect="1"/>
          </p:cNvPicPr>
          <p:nvPr/>
        </p:nvPicPr>
        <p:blipFill>
          <a:blip r:embed="rId7"/>
          <a:stretch>
            <a:fillRect/>
          </a:stretch>
        </p:blipFill>
        <p:spPr>
          <a:xfrm>
            <a:off x="791220" y="5077351"/>
            <a:ext cx="6496050" cy="1190625"/>
          </a:xfrm>
          <a:prstGeom prst="rect">
            <a:avLst/>
          </a:prstGeom>
        </p:spPr>
      </p:pic>
    </p:spTree>
    <p:extLst>
      <p:ext uri="{BB962C8B-B14F-4D97-AF65-F5344CB8AC3E}">
        <p14:creationId xmlns:p14="http://schemas.microsoft.com/office/powerpoint/2010/main" val="732264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Successful stories</a:t>
            </a:r>
            <a:endParaRPr lang="en-US" dirty="0"/>
          </a:p>
        </p:txBody>
      </p:sp>
      <p:pic>
        <p:nvPicPr>
          <p:cNvPr id="4" name="Content Placeholder 3"/>
          <p:cNvPicPr>
            <a:picLocks noGrp="1" noChangeAspect="1"/>
          </p:cNvPicPr>
          <p:nvPr>
            <p:ph idx="1"/>
          </p:nvPr>
        </p:nvPicPr>
        <p:blipFill>
          <a:blip r:embed="rId2"/>
          <a:stretch>
            <a:fillRect/>
          </a:stretch>
        </p:blipFill>
        <p:spPr>
          <a:xfrm>
            <a:off x="2170602" y="1487705"/>
            <a:ext cx="7991475" cy="4143727"/>
          </a:xfrm>
          <a:prstGeom prst="rect">
            <a:avLst/>
          </a:prstGeom>
        </p:spPr>
      </p:pic>
      <p:pic>
        <p:nvPicPr>
          <p:cNvPr id="5" name="Picture 4"/>
          <p:cNvPicPr>
            <a:picLocks noChangeAspect="1"/>
          </p:cNvPicPr>
          <p:nvPr/>
        </p:nvPicPr>
        <p:blipFill>
          <a:blip r:embed="rId3"/>
          <a:stretch>
            <a:fillRect/>
          </a:stretch>
        </p:blipFill>
        <p:spPr>
          <a:xfrm>
            <a:off x="5520052" y="3559567"/>
            <a:ext cx="5147948" cy="2071864"/>
          </a:xfrm>
          <a:prstGeom prst="rect">
            <a:avLst/>
          </a:prstGeom>
        </p:spPr>
      </p:pic>
    </p:spTree>
    <p:extLst>
      <p:ext uri="{BB962C8B-B14F-4D97-AF65-F5344CB8AC3E}">
        <p14:creationId xmlns:p14="http://schemas.microsoft.com/office/powerpoint/2010/main" val="2677671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Successful stories</a:t>
            </a:r>
            <a:endParaRPr lang="en-US" dirty="0"/>
          </a:p>
        </p:txBody>
      </p:sp>
      <p:pic>
        <p:nvPicPr>
          <p:cNvPr id="6" name="Content Placeholder 5"/>
          <p:cNvPicPr>
            <a:picLocks noGrp="1" noChangeAspect="1"/>
          </p:cNvPicPr>
          <p:nvPr>
            <p:ph idx="1"/>
          </p:nvPr>
        </p:nvPicPr>
        <p:blipFill>
          <a:blip r:embed="rId2"/>
          <a:stretch>
            <a:fillRect/>
          </a:stretch>
        </p:blipFill>
        <p:spPr>
          <a:xfrm>
            <a:off x="2315676" y="1496829"/>
            <a:ext cx="7419975" cy="4286250"/>
          </a:xfrm>
          <a:prstGeom prst="rect">
            <a:avLst/>
          </a:prstGeom>
        </p:spPr>
      </p:pic>
    </p:spTree>
    <p:extLst>
      <p:ext uri="{BB962C8B-B14F-4D97-AF65-F5344CB8AC3E}">
        <p14:creationId xmlns:p14="http://schemas.microsoft.com/office/powerpoint/2010/main" val="3041397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Successful stories</a:t>
            </a:r>
            <a:endParaRPr lang="en-US" dirty="0"/>
          </a:p>
        </p:txBody>
      </p:sp>
      <p:pic>
        <p:nvPicPr>
          <p:cNvPr id="9" name="Content Placeholder 8"/>
          <p:cNvPicPr>
            <a:picLocks noGrp="1" noChangeAspect="1"/>
          </p:cNvPicPr>
          <p:nvPr>
            <p:ph idx="1"/>
          </p:nvPr>
        </p:nvPicPr>
        <p:blipFill>
          <a:blip r:embed="rId2"/>
          <a:stretch>
            <a:fillRect/>
          </a:stretch>
        </p:blipFill>
        <p:spPr>
          <a:xfrm>
            <a:off x="1524001" y="1204730"/>
            <a:ext cx="9185037" cy="5366893"/>
          </a:xfrm>
          <a:prstGeom prst="rect">
            <a:avLst/>
          </a:prstGeom>
        </p:spPr>
      </p:pic>
    </p:spTree>
    <p:extLst>
      <p:ext uri="{BB962C8B-B14F-4D97-AF65-F5344CB8AC3E}">
        <p14:creationId xmlns:p14="http://schemas.microsoft.com/office/powerpoint/2010/main" val="2106982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Successful stories</a:t>
            </a:r>
            <a:endParaRPr lang="en-US" dirty="0"/>
          </a:p>
        </p:txBody>
      </p:sp>
      <p:pic>
        <p:nvPicPr>
          <p:cNvPr id="4" name="Content Placeholder 3"/>
          <p:cNvPicPr>
            <a:picLocks noGrp="1" noChangeAspect="1"/>
          </p:cNvPicPr>
          <p:nvPr>
            <p:ph idx="1"/>
          </p:nvPr>
        </p:nvPicPr>
        <p:blipFill rotWithShape="1">
          <a:blip r:embed="rId2"/>
          <a:srcRect r="1528"/>
          <a:stretch/>
        </p:blipFill>
        <p:spPr>
          <a:xfrm>
            <a:off x="1606825" y="1337005"/>
            <a:ext cx="9050058" cy="4742248"/>
          </a:xfrm>
          <a:prstGeom prst="rect">
            <a:avLst/>
          </a:prstGeom>
        </p:spPr>
      </p:pic>
    </p:spTree>
    <p:extLst>
      <p:ext uri="{BB962C8B-B14F-4D97-AF65-F5344CB8AC3E}">
        <p14:creationId xmlns:p14="http://schemas.microsoft.com/office/powerpoint/2010/main" val="885581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1553-B191-4B7F-8A8F-1ABC71154DC1}"/>
              </a:ext>
            </a:extLst>
          </p:cNvPr>
          <p:cNvSpPr>
            <a:spLocks noGrp="1"/>
          </p:cNvSpPr>
          <p:nvPr>
            <p:ph type="title"/>
          </p:nvPr>
        </p:nvSpPr>
        <p:spPr/>
        <p:txBody>
          <a:bodyPr/>
          <a:lstStyle/>
          <a:p>
            <a:r>
              <a:rPr lang="en-US" dirty="0"/>
              <a:t>Challenges-Opportunities</a:t>
            </a:r>
            <a:endParaRPr lang="en-GB" dirty="0"/>
          </a:p>
        </p:txBody>
      </p:sp>
      <p:sp>
        <p:nvSpPr>
          <p:cNvPr id="3" name="Text Placeholder 2">
            <a:extLst>
              <a:ext uri="{FF2B5EF4-FFF2-40B4-BE49-F238E27FC236}">
                <a16:creationId xmlns:a16="http://schemas.microsoft.com/office/drawing/2014/main" id="{DDF3C10C-346C-431F-86FB-05487FA3DA0A}"/>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060495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95145-2DF9-4ABD-A238-D002F1EC4F84}"/>
              </a:ext>
            </a:extLst>
          </p:cNvPr>
          <p:cNvSpPr>
            <a:spLocks noGrp="1"/>
          </p:cNvSpPr>
          <p:nvPr>
            <p:ph type="title"/>
          </p:nvPr>
        </p:nvSpPr>
        <p:spPr/>
        <p:txBody>
          <a:bodyPr/>
          <a:lstStyle/>
          <a:p>
            <a:r>
              <a:rPr lang="en-US" dirty="0"/>
              <a:t>Recent EU legislation related to water reuse</a:t>
            </a:r>
            <a:endParaRPr lang="en-GB" dirty="0"/>
          </a:p>
        </p:txBody>
      </p:sp>
      <p:graphicFrame>
        <p:nvGraphicFramePr>
          <p:cNvPr id="4" name="Content Placeholder 3">
            <a:extLst>
              <a:ext uri="{FF2B5EF4-FFF2-40B4-BE49-F238E27FC236}">
                <a16:creationId xmlns:a16="http://schemas.microsoft.com/office/drawing/2014/main" id="{BD1641D0-6128-4509-B68C-D52D124DC34B}"/>
              </a:ext>
            </a:extLst>
          </p:cNvPr>
          <p:cNvGraphicFramePr>
            <a:graphicFrameLocks noGrp="1"/>
          </p:cNvGraphicFramePr>
          <p:nvPr>
            <p:ph idx="1"/>
            <p:extLst>
              <p:ext uri="{D42A27DB-BD31-4B8C-83A1-F6EECF244321}">
                <p14:modId xmlns:p14="http://schemas.microsoft.com/office/powerpoint/2010/main" val="3210575212"/>
              </p:ext>
            </p:extLst>
          </p:nvPr>
        </p:nvGraphicFramePr>
        <p:xfrm>
          <a:off x="206375" y="1558406"/>
          <a:ext cx="11779250" cy="4623562"/>
        </p:xfrm>
        <a:graphic>
          <a:graphicData uri="http://schemas.openxmlformats.org/drawingml/2006/table">
            <a:tbl>
              <a:tblPr firstRow="1" firstCol="1" bandRow="1">
                <a:tableStyleId>{5C22544A-7EE6-4342-B048-85BDC9FD1C3A}</a:tableStyleId>
              </a:tblPr>
              <a:tblGrid>
                <a:gridCol w="1442357">
                  <a:extLst>
                    <a:ext uri="{9D8B030D-6E8A-4147-A177-3AD203B41FA5}">
                      <a16:colId xmlns:a16="http://schemas.microsoft.com/office/drawing/2014/main" val="545026699"/>
                    </a:ext>
                  </a:extLst>
                </a:gridCol>
                <a:gridCol w="3966483">
                  <a:extLst>
                    <a:ext uri="{9D8B030D-6E8A-4147-A177-3AD203B41FA5}">
                      <a16:colId xmlns:a16="http://schemas.microsoft.com/office/drawing/2014/main" val="2706121724"/>
                    </a:ext>
                  </a:extLst>
                </a:gridCol>
                <a:gridCol w="6370410">
                  <a:extLst>
                    <a:ext uri="{9D8B030D-6E8A-4147-A177-3AD203B41FA5}">
                      <a16:colId xmlns:a16="http://schemas.microsoft.com/office/drawing/2014/main" val="2973028744"/>
                    </a:ext>
                  </a:extLst>
                </a:gridCol>
              </a:tblGrid>
              <a:tr h="182499">
                <a:tc>
                  <a:txBody>
                    <a:bodyPr/>
                    <a:lstStyle/>
                    <a:p>
                      <a:pPr algn="ctr">
                        <a:lnSpc>
                          <a:spcPct val="107000"/>
                        </a:lnSpc>
                        <a:spcAft>
                          <a:spcPts val="0"/>
                        </a:spcAft>
                      </a:pPr>
                      <a:r>
                        <a:rPr lang="en-GB" sz="1800">
                          <a:effectLst/>
                        </a:rPr>
                        <a:t>When adopted</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800">
                          <a:effectLst/>
                        </a:rPr>
                        <a:t>Document</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800">
                          <a:effectLst/>
                        </a:rPr>
                        <a:t>Summary</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10002692"/>
                  </a:ext>
                </a:extLst>
              </a:tr>
              <a:tr h="378206">
                <a:tc>
                  <a:txBody>
                    <a:bodyPr/>
                    <a:lstStyle/>
                    <a:p>
                      <a:pPr>
                        <a:lnSpc>
                          <a:spcPct val="107000"/>
                        </a:lnSpc>
                        <a:spcAft>
                          <a:spcPts val="0"/>
                        </a:spcAft>
                      </a:pPr>
                      <a:r>
                        <a:rPr lang="en-GB" sz="1800">
                          <a:effectLst/>
                        </a:rPr>
                        <a:t>October 2018</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Changes to the Drinking Water Directive (98/82/EC)</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No specific mentioning of water reuse, but emphasis on helping Europe in transition to circular economy</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78062352"/>
                  </a:ext>
                </a:extLst>
              </a:tr>
              <a:tr h="573913">
                <a:tc>
                  <a:txBody>
                    <a:bodyPr/>
                    <a:lstStyle/>
                    <a:p>
                      <a:pPr>
                        <a:lnSpc>
                          <a:spcPct val="107000"/>
                        </a:lnSpc>
                        <a:spcAft>
                          <a:spcPts val="0"/>
                        </a:spcAft>
                      </a:pPr>
                      <a:r>
                        <a:rPr lang="en-GB" sz="1800">
                          <a:effectLst/>
                        </a:rPr>
                        <a:t>January 2018</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EU minimum quality requirements for water reuse in agricultural irrigation and aquifer recharge - Science for Policy Report [8]</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Proposes minimum quality requirements for the reuse of water for agricultural purposes and aquifer recharge for the protection of the environment and human health. To be used as a basis for defining future EU legislation on the reuse of water in agriculture</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00324792"/>
                  </a:ext>
                </a:extLst>
              </a:tr>
              <a:tr h="573913">
                <a:tc>
                  <a:txBody>
                    <a:bodyPr/>
                    <a:lstStyle/>
                    <a:p>
                      <a:pPr>
                        <a:lnSpc>
                          <a:spcPct val="107000"/>
                        </a:lnSpc>
                        <a:spcAft>
                          <a:spcPts val="0"/>
                        </a:spcAft>
                      </a:pPr>
                      <a:r>
                        <a:rPr lang="en-GB" sz="1800">
                          <a:effectLst/>
                        </a:rPr>
                        <a:t>2016</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Guidelines for Integrating Water Reuse into Water Planning and Management in the context of the Water Framework Directive</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Common strategy for the development and implementation of reuse schemes</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5389272"/>
                  </a:ext>
                </a:extLst>
              </a:tr>
              <a:tr h="573913">
                <a:tc>
                  <a:txBody>
                    <a:bodyPr/>
                    <a:lstStyle/>
                    <a:p>
                      <a:pPr>
                        <a:lnSpc>
                          <a:spcPct val="107000"/>
                        </a:lnSpc>
                        <a:spcAft>
                          <a:spcPts val="0"/>
                        </a:spcAft>
                      </a:pPr>
                      <a:r>
                        <a:rPr lang="en-GB" sz="1800">
                          <a:effectLst/>
                        </a:rPr>
                        <a:t>2013</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Priority Substance Directive (2013/39/EU)</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An amendment to the Water Framework Directive. Sets out a list of 45 “priority” substances for surface waters which must stay below specified levels that are safe for water bodies and human health.</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57451330"/>
                  </a:ext>
                </a:extLst>
              </a:tr>
            </a:tbl>
          </a:graphicData>
        </a:graphic>
      </p:graphicFrame>
    </p:spTree>
    <p:extLst>
      <p:ext uri="{BB962C8B-B14F-4D97-AF65-F5344CB8AC3E}">
        <p14:creationId xmlns:p14="http://schemas.microsoft.com/office/powerpoint/2010/main" val="42465893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EB121-CC60-4A73-A3E2-D187D618FAFA}"/>
              </a:ext>
            </a:extLst>
          </p:cNvPr>
          <p:cNvSpPr>
            <a:spLocks noGrp="1"/>
          </p:cNvSpPr>
          <p:nvPr>
            <p:ph type="title"/>
          </p:nvPr>
        </p:nvSpPr>
        <p:spPr>
          <a:xfrm>
            <a:off x="233464" y="807350"/>
            <a:ext cx="11778618" cy="1060361"/>
          </a:xfrm>
        </p:spPr>
        <p:txBody>
          <a:bodyPr>
            <a:normAutofit/>
          </a:bodyPr>
          <a:lstStyle/>
          <a:p>
            <a:r>
              <a:rPr lang="en-GB" sz="4400" dirty="0"/>
              <a:t>Current challenges-opportunities in reuse</a:t>
            </a:r>
          </a:p>
        </p:txBody>
      </p:sp>
      <p:sp>
        <p:nvSpPr>
          <p:cNvPr id="3" name="Content Placeholder 2">
            <a:extLst>
              <a:ext uri="{FF2B5EF4-FFF2-40B4-BE49-F238E27FC236}">
                <a16:creationId xmlns:a16="http://schemas.microsoft.com/office/drawing/2014/main" id="{3E361A94-1E44-4AE8-9B12-6B3D970723A7}"/>
              </a:ext>
            </a:extLst>
          </p:cNvPr>
          <p:cNvSpPr>
            <a:spLocks noGrp="1"/>
          </p:cNvSpPr>
          <p:nvPr>
            <p:ph idx="1"/>
          </p:nvPr>
        </p:nvSpPr>
        <p:spPr>
          <a:xfrm>
            <a:off x="661480" y="2062264"/>
            <a:ext cx="11350601" cy="4114698"/>
          </a:xfrm>
        </p:spPr>
        <p:txBody>
          <a:bodyPr>
            <a:normAutofit/>
          </a:bodyPr>
          <a:lstStyle/>
          <a:p>
            <a:r>
              <a:rPr lang="en-US" sz="3600" dirty="0"/>
              <a:t>Economic models for partial or full cost recovery</a:t>
            </a:r>
          </a:p>
          <a:p>
            <a:r>
              <a:rPr lang="en-US" sz="3600" dirty="0"/>
              <a:t>Technical challenges in nutrient recovery</a:t>
            </a:r>
          </a:p>
          <a:p>
            <a:r>
              <a:rPr lang="en-US" sz="3600" dirty="0"/>
              <a:t>Energy efficiency</a:t>
            </a:r>
          </a:p>
          <a:p>
            <a:r>
              <a:rPr lang="en-US" sz="3600" dirty="0"/>
              <a:t>Case studies to assure that produced water has the appropriate quality</a:t>
            </a:r>
          </a:p>
          <a:p>
            <a:endParaRPr lang="en-GB" sz="3600" dirty="0"/>
          </a:p>
        </p:txBody>
      </p:sp>
    </p:spTree>
    <p:extLst>
      <p:ext uri="{BB962C8B-B14F-4D97-AF65-F5344CB8AC3E}">
        <p14:creationId xmlns:p14="http://schemas.microsoft.com/office/powerpoint/2010/main" val="2903897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38E80-77DC-481E-99BA-9368A615B79C}"/>
              </a:ext>
            </a:extLst>
          </p:cNvPr>
          <p:cNvSpPr>
            <a:spLocks noGrp="1"/>
          </p:cNvSpPr>
          <p:nvPr>
            <p:ph type="title"/>
          </p:nvPr>
        </p:nvSpPr>
        <p:spPr>
          <a:xfrm>
            <a:off x="233464" y="1128363"/>
            <a:ext cx="11778618" cy="656279"/>
          </a:xfrm>
        </p:spPr>
        <p:txBody>
          <a:bodyPr/>
          <a:lstStyle/>
          <a:p>
            <a:r>
              <a:rPr lang="en-US" dirty="0"/>
              <a:t>Barriers to more active water reuse in PER</a:t>
            </a:r>
            <a:endParaRPr lang="en-GB" dirty="0"/>
          </a:p>
        </p:txBody>
      </p:sp>
      <p:sp>
        <p:nvSpPr>
          <p:cNvPr id="3" name="Content Placeholder 2">
            <a:extLst>
              <a:ext uri="{FF2B5EF4-FFF2-40B4-BE49-F238E27FC236}">
                <a16:creationId xmlns:a16="http://schemas.microsoft.com/office/drawing/2014/main" id="{E4CA6F4E-4BFB-43F7-9BD2-588BE90D8017}"/>
              </a:ext>
            </a:extLst>
          </p:cNvPr>
          <p:cNvSpPr>
            <a:spLocks noGrp="1"/>
          </p:cNvSpPr>
          <p:nvPr>
            <p:ph idx="1"/>
          </p:nvPr>
        </p:nvSpPr>
        <p:spPr>
          <a:xfrm>
            <a:off x="642026" y="1867711"/>
            <a:ext cx="11370056" cy="4309251"/>
          </a:xfrm>
        </p:spPr>
        <p:txBody>
          <a:bodyPr>
            <a:normAutofit lnSpcReduction="10000"/>
          </a:bodyPr>
          <a:lstStyle/>
          <a:p>
            <a:r>
              <a:rPr lang="en-US" sz="3600" dirty="0"/>
              <a:t>Inadequate water pricing and business models</a:t>
            </a:r>
          </a:p>
          <a:p>
            <a:r>
              <a:rPr lang="en-US" sz="3600" dirty="0"/>
              <a:t>Insufficient monitoring of freshwater abstraction</a:t>
            </a:r>
          </a:p>
          <a:p>
            <a:r>
              <a:rPr lang="en-US" sz="3600" dirty="0"/>
              <a:t>Uncertainties for decision-makers</a:t>
            </a:r>
          </a:p>
          <a:p>
            <a:r>
              <a:rPr lang="en-US" sz="3600" dirty="0"/>
              <a:t>Very stringent water reuse standards in some EU Member States</a:t>
            </a:r>
          </a:p>
          <a:p>
            <a:r>
              <a:rPr lang="en-US" sz="3600" dirty="0"/>
              <a:t>Reuse not seen as a component of integrated water management approaches</a:t>
            </a:r>
          </a:p>
          <a:p>
            <a:r>
              <a:rPr lang="en-US" sz="3600" dirty="0"/>
              <a:t>Technical barriers and scientific uncertainties</a:t>
            </a:r>
          </a:p>
          <a:p>
            <a:endParaRPr lang="en-GB" sz="3600" dirty="0"/>
          </a:p>
        </p:txBody>
      </p:sp>
    </p:spTree>
    <p:extLst>
      <p:ext uri="{BB962C8B-B14F-4D97-AF65-F5344CB8AC3E}">
        <p14:creationId xmlns:p14="http://schemas.microsoft.com/office/powerpoint/2010/main" val="2191306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9F7F0D-BDCB-40B9-9D85-AA43038EB109}"/>
              </a:ext>
            </a:extLst>
          </p:cNvPr>
          <p:cNvSpPr/>
          <p:nvPr/>
        </p:nvSpPr>
        <p:spPr>
          <a:xfrm>
            <a:off x="1524001" y="943872"/>
            <a:ext cx="9143999"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3" name="Picture 2" descr="No photo description available.">
            <a:extLst>
              <a:ext uri="{FF2B5EF4-FFF2-40B4-BE49-F238E27FC236}">
                <a16:creationId xmlns:a16="http://schemas.microsoft.com/office/drawing/2014/main" id="{6E7EE69D-7E74-4246-AEF3-826D05C7EB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372622"/>
            <a:ext cx="2286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356B248-F75A-4B29-B588-86DE1B939226}"/>
              </a:ext>
            </a:extLst>
          </p:cNvPr>
          <p:cNvSpPr txBox="1"/>
          <p:nvPr/>
        </p:nvSpPr>
        <p:spPr>
          <a:xfrm>
            <a:off x="7135333" y="2538756"/>
            <a:ext cx="1542987" cy="415498"/>
          </a:xfrm>
          <a:prstGeom prst="rect">
            <a:avLst/>
          </a:prstGeom>
          <a:noFill/>
        </p:spPr>
        <p:txBody>
          <a:bodyPr wrap="none" rtlCol="0">
            <a:spAutoFit/>
          </a:bodyPr>
          <a:lstStyle/>
          <a:p>
            <a:r>
              <a:rPr lang="en-US" sz="2100" dirty="0"/>
              <a:t>Technology</a:t>
            </a:r>
            <a:endParaRPr lang="en-GB" sz="2100" dirty="0"/>
          </a:p>
        </p:txBody>
      </p:sp>
      <p:sp>
        <p:nvSpPr>
          <p:cNvPr id="5" name="TextBox 4">
            <a:extLst>
              <a:ext uri="{FF2B5EF4-FFF2-40B4-BE49-F238E27FC236}">
                <a16:creationId xmlns:a16="http://schemas.microsoft.com/office/drawing/2014/main" id="{2984117C-652D-4F76-85C2-DB6E7CB51F11}"/>
              </a:ext>
            </a:extLst>
          </p:cNvPr>
          <p:cNvSpPr txBox="1"/>
          <p:nvPr/>
        </p:nvSpPr>
        <p:spPr>
          <a:xfrm>
            <a:off x="3448550" y="4266207"/>
            <a:ext cx="1752403" cy="415498"/>
          </a:xfrm>
          <a:prstGeom prst="rect">
            <a:avLst/>
          </a:prstGeom>
          <a:noFill/>
        </p:spPr>
        <p:txBody>
          <a:bodyPr wrap="none" rtlCol="0">
            <a:spAutoFit/>
          </a:bodyPr>
          <a:lstStyle/>
          <a:p>
            <a:r>
              <a:rPr lang="en-US" sz="2100" dirty="0"/>
              <a:t>Management</a:t>
            </a:r>
            <a:endParaRPr lang="en-GB" sz="2100" dirty="0"/>
          </a:p>
        </p:txBody>
      </p:sp>
      <p:cxnSp>
        <p:nvCxnSpPr>
          <p:cNvPr id="6" name="Straight Connector 5">
            <a:extLst>
              <a:ext uri="{FF2B5EF4-FFF2-40B4-BE49-F238E27FC236}">
                <a16:creationId xmlns:a16="http://schemas.microsoft.com/office/drawing/2014/main" id="{4F50CDAF-80F1-46BA-A64E-7BE3CCA04BF0}"/>
              </a:ext>
            </a:extLst>
          </p:cNvPr>
          <p:cNvCxnSpPr>
            <a:cxnSpLocks/>
            <a:stCxn id="5" idx="0"/>
          </p:cNvCxnSpPr>
          <p:nvPr/>
        </p:nvCxnSpPr>
        <p:spPr>
          <a:xfrm flipV="1">
            <a:off x="4324752" y="3811765"/>
            <a:ext cx="1025659" cy="454442"/>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176212F-0218-4A5F-BB73-5CA873C4C4D1}"/>
              </a:ext>
            </a:extLst>
          </p:cNvPr>
          <p:cNvCxnSpPr>
            <a:stCxn id="4" idx="1"/>
          </p:cNvCxnSpPr>
          <p:nvPr/>
        </p:nvCxnSpPr>
        <p:spPr>
          <a:xfrm flipH="1">
            <a:off x="6428267" y="2746505"/>
            <a:ext cx="707066" cy="462103"/>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18F1648-7828-461B-9ACA-F258104B2306}"/>
              </a:ext>
            </a:extLst>
          </p:cNvPr>
          <p:cNvSpPr txBox="1"/>
          <p:nvPr/>
        </p:nvSpPr>
        <p:spPr>
          <a:xfrm>
            <a:off x="4324751" y="1239113"/>
            <a:ext cx="3376822" cy="707886"/>
          </a:xfrm>
          <a:prstGeom prst="rect">
            <a:avLst/>
          </a:prstGeom>
          <a:noFill/>
        </p:spPr>
        <p:txBody>
          <a:bodyPr wrap="none" rtlCol="0">
            <a:spAutoFit/>
          </a:bodyPr>
          <a:lstStyle/>
          <a:p>
            <a:r>
              <a:rPr lang="en-US" sz="4000" b="1" dirty="0"/>
              <a:t>Water Industry</a:t>
            </a:r>
            <a:endParaRPr lang="en-GB" sz="4000" b="1" dirty="0"/>
          </a:p>
        </p:txBody>
      </p:sp>
    </p:spTree>
    <p:extLst>
      <p:ext uri="{BB962C8B-B14F-4D97-AF65-F5344CB8AC3E}">
        <p14:creationId xmlns:p14="http://schemas.microsoft.com/office/powerpoint/2010/main" val="410958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255E2-9E75-4028-B2CC-33B4B816A0AD}"/>
              </a:ext>
            </a:extLst>
          </p:cNvPr>
          <p:cNvSpPr>
            <a:spLocks noGrp="1"/>
          </p:cNvSpPr>
          <p:nvPr>
            <p:ph type="title"/>
          </p:nvPr>
        </p:nvSpPr>
        <p:spPr>
          <a:xfrm>
            <a:off x="233464" y="992176"/>
            <a:ext cx="11778618" cy="656279"/>
          </a:xfrm>
        </p:spPr>
        <p:txBody>
          <a:bodyPr/>
          <a:lstStyle/>
          <a:p>
            <a:r>
              <a:rPr lang="en-US" dirty="0"/>
              <a:t>Barriers for innovation</a:t>
            </a:r>
            <a:endParaRPr lang="en-GB" dirty="0"/>
          </a:p>
        </p:txBody>
      </p:sp>
      <p:sp>
        <p:nvSpPr>
          <p:cNvPr id="3" name="Content Placeholder 2">
            <a:extLst>
              <a:ext uri="{FF2B5EF4-FFF2-40B4-BE49-F238E27FC236}">
                <a16:creationId xmlns:a16="http://schemas.microsoft.com/office/drawing/2014/main" id="{79C92984-B55D-4F70-9BF5-A57ABF3ECF29}"/>
              </a:ext>
            </a:extLst>
          </p:cNvPr>
          <p:cNvSpPr>
            <a:spLocks noGrp="1"/>
          </p:cNvSpPr>
          <p:nvPr>
            <p:ph idx="1"/>
          </p:nvPr>
        </p:nvSpPr>
        <p:spPr>
          <a:xfrm>
            <a:off x="612842" y="1780772"/>
            <a:ext cx="11399239" cy="4600471"/>
          </a:xfrm>
        </p:spPr>
        <p:txBody>
          <a:bodyPr>
            <a:normAutofit lnSpcReduction="10000"/>
          </a:bodyPr>
          <a:lstStyle/>
          <a:p>
            <a:r>
              <a:rPr lang="en-US" sz="3600" dirty="0"/>
              <a:t>Fragmentation of the sector</a:t>
            </a:r>
          </a:p>
          <a:p>
            <a:r>
              <a:rPr lang="en-US" sz="3600" dirty="0"/>
              <a:t>Slow adaption</a:t>
            </a:r>
          </a:p>
          <a:p>
            <a:r>
              <a:rPr lang="en-US" sz="3600" dirty="0"/>
              <a:t>Lack of holistic vision of water management considering its whole life cycle</a:t>
            </a:r>
          </a:p>
          <a:p>
            <a:r>
              <a:rPr lang="en-US" sz="3600" dirty="0"/>
              <a:t>Absence of SME development</a:t>
            </a:r>
          </a:p>
          <a:p>
            <a:r>
              <a:rPr lang="en-US" sz="3600" dirty="0"/>
              <a:t>Social acceptance</a:t>
            </a:r>
          </a:p>
          <a:p>
            <a:r>
              <a:rPr lang="en-US" sz="3600" dirty="0"/>
              <a:t>Management and business models to develop innovations to commercialization</a:t>
            </a:r>
            <a:endParaRPr lang="en-GB" sz="3600" dirty="0"/>
          </a:p>
        </p:txBody>
      </p:sp>
    </p:spTree>
    <p:extLst>
      <p:ext uri="{BB962C8B-B14F-4D97-AF65-F5344CB8AC3E}">
        <p14:creationId xmlns:p14="http://schemas.microsoft.com/office/powerpoint/2010/main" val="13939818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516B8-9EB4-4B80-9C63-837E534DAD76}"/>
              </a:ext>
            </a:extLst>
          </p:cNvPr>
          <p:cNvSpPr>
            <a:spLocks noGrp="1"/>
          </p:cNvSpPr>
          <p:nvPr>
            <p:ph type="title"/>
          </p:nvPr>
        </p:nvSpPr>
        <p:spPr/>
        <p:txBody>
          <a:bodyPr/>
          <a:lstStyle/>
          <a:p>
            <a:pPr algn="ctr"/>
            <a:r>
              <a:rPr lang="en-US" dirty="0"/>
              <a:t>Most of challenges are not technical,</a:t>
            </a:r>
            <a:br>
              <a:rPr lang="en-US" dirty="0"/>
            </a:br>
            <a:r>
              <a:rPr lang="en-US" dirty="0"/>
              <a:t>but in the management plane</a:t>
            </a:r>
            <a:endParaRPr lang="en-GB" dirty="0"/>
          </a:p>
        </p:txBody>
      </p:sp>
    </p:spTree>
    <p:extLst>
      <p:ext uri="{BB962C8B-B14F-4D97-AF65-F5344CB8AC3E}">
        <p14:creationId xmlns:p14="http://schemas.microsoft.com/office/powerpoint/2010/main" val="20797418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9F7F0D-BDCB-40B9-9D85-AA43038EB109}"/>
              </a:ext>
            </a:extLst>
          </p:cNvPr>
          <p:cNvSpPr/>
          <p:nvPr/>
        </p:nvSpPr>
        <p:spPr>
          <a:xfrm>
            <a:off x="1524001" y="943872"/>
            <a:ext cx="9143999"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3" name="Picture 2" descr="No photo description available.">
            <a:extLst>
              <a:ext uri="{FF2B5EF4-FFF2-40B4-BE49-F238E27FC236}">
                <a16:creationId xmlns:a16="http://schemas.microsoft.com/office/drawing/2014/main" id="{6E7EE69D-7E74-4246-AEF3-826D05C7EB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372622"/>
            <a:ext cx="2286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356B248-F75A-4B29-B588-86DE1B939226}"/>
              </a:ext>
            </a:extLst>
          </p:cNvPr>
          <p:cNvSpPr txBox="1"/>
          <p:nvPr/>
        </p:nvSpPr>
        <p:spPr>
          <a:xfrm>
            <a:off x="7135333" y="2538756"/>
            <a:ext cx="1542987" cy="415498"/>
          </a:xfrm>
          <a:prstGeom prst="rect">
            <a:avLst/>
          </a:prstGeom>
          <a:noFill/>
        </p:spPr>
        <p:txBody>
          <a:bodyPr wrap="none" rtlCol="0">
            <a:spAutoFit/>
          </a:bodyPr>
          <a:lstStyle/>
          <a:p>
            <a:r>
              <a:rPr lang="en-US" sz="2100" dirty="0"/>
              <a:t>Technology</a:t>
            </a:r>
            <a:endParaRPr lang="en-GB" sz="2100" dirty="0"/>
          </a:p>
        </p:txBody>
      </p:sp>
      <p:sp>
        <p:nvSpPr>
          <p:cNvPr id="5" name="TextBox 4">
            <a:extLst>
              <a:ext uri="{FF2B5EF4-FFF2-40B4-BE49-F238E27FC236}">
                <a16:creationId xmlns:a16="http://schemas.microsoft.com/office/drawing/2014/main" id="{2984117C-652D-4F76-85C2-DB6E7CB51F11}"/>
              </a:ext>
            </a:extLst>
          </p:cNvPr>
          <p:cNvSpPr txBox="1"/>
          <p:nvPr/>
        </p:nvSpPr>
        <p:spPr>
          <a:xfrm>
            <a:off x="3448550" y="4266207"/>
            <a:ext cx="1752403" cy="415498"/>
          </a:xfrm>
          <a:prstGeom prst="rect">
            <a:avLst/>
          </a:prstGeom>
          <a:noFill/>
        </p:spPr>
        <p:txBody>
          <a:bodyPr wrap="none" rtlCol="0">
            <a:spAutoFit/>
          </a:bodyPr>
          <a:lstStyle/>
          <a:p>
            <a:r>
              <a:rPr lang="en-US" sz="2100" dirty="0"/>
              <a:t>Management</a:t>
            </a:r>
            <a:endParaRPr lang="en-GB" sz="2100" dirty="0"/>
          </a:p>
        </p:txBody>
      </p:sp>
      <p:cxnSp>
        <p:nvCxnSpPr>
          <p:cNvPr id="6" name="Straight Connector 5">
            <a:extLst>
              <a:ext uri="{FF2B5EF4-FFF2-40B4-BE49-F238E27FC236}">
                <a16:creationId xmlns:a16="http://schemas.microsoft.com/office/drawing/2014/main" id="{4F50CDAF-80F1-46BA-A64E-7BE3CCA04BF0}"/>
              </a:ext>
            </a:extLst>
          </p:cNvPr>
          <p:cNvCxnSpPr>
            <a:cxnSpLocks/>
            <a:stCxn id="5" idx="0"/>
          </p:cNvCxnSpPr>
          <p:nvPr/>
        </p:nvCxnSpPr>
        <p:spPr>
          <a:xfrm flipV="1">
            <a:off x="4324752" y="3811765"/>
            <a:ext cx="1025659" cy="454442"/>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176212F-0218-4A5F-BB73-5CA873C4C4D1}"/>
              </a:ext>
            </a:extLst>
          </p:cNvPr>
          <p:cNvCxnSpPr>
            <a:stCxn id="4" idx="1"/>
          </p:cNvCxnSpPr>
          <p:nvPr/>
        </p:nvCxnSpPr>
        <p:spPr>
          <a:xfrm flipH="1">
            <a:off x="6428267" y="2746505"/>
            <a:ext cx="707066" cy="462103"/>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18F1648-7828-461B-9ACA-F258104B2306}"/>
              </a:ext>
            </a:extLst>
          </p:cNvPr>
          <p:cNvSpPr txBox="1"/>
          <p:nvPr/>
        </p:nvSpPr>
        <p:spPr>
          <a:xfrm>
            <a:off x="4324751" y="1239113"/>
            <a:ext cx="3376822" cy="707886"/>
          </a:xfrm>
          <a:prstGeom prst="rect">
            <a:avLst/>
          </a:prstGeom>
          <a:noFill/>
        </p:spPr>
        <p:txBody>
          <a:bodyPr wrap="none" rtlCol="0">
            <a:spAutoFit/>
          </a:bodyPr>
          <a:lstStyle/>
          <a:p>
            <a:r>
              <a:rPr lang="en-US" sz="4000" b="1" dirty="0"/>
              <a:t>Water Industry</a:t>
            </a:r>
            <a:endParaRPr lang="en-GB" sz="4000" b="1" dirty="0"/>
          </a:p>
        </p:txBody>
      </p:sp>
    </p:spTree>
    <p:extLst>
      <p:ext uri="{BB962C8B-B14F-4D97-AF65-F5344CB8AC3E}">
        <p14:creationId xmlns:p14="http://schemas.microsoft.com/office/powerpoint/2010/main" val="48805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2CC553-61F0-462B-8763-8DB8253C01B3}"/>
              </a:ext>
            </a:extLst>
          </p:cNvPr>
          <p:cNvPicPr>
            <a:picLocks noChangeAspect="1"/>
          </p:cNvPicPr>
          <p:nvPr/>
        </p:nvPicPr>
        <p:blipFill rotWithShape="1">
          <a:blip r:embed="rId2" cstate="print"/>
          <a:srcRect r="16504"/>
          <a:stretch/>
        </p:blipFill>
        <p:spPr>
          <a:xfrm>
            <a:off x="4436427" y="995084"/>
            <a:ext cx="2974428" cy="2657267"/>
          </a:xfrm>
          <a:prstGeom prst="rect">
            <a:avLst/>
          </a:prstGeom>
        </p:spPr>
      </p:pic>
      <p:sp>
        <p:nvSpPr>
          <p:cNvPr id="3" name="Rectangle 3">
            <a:extLst>
              <a:ext uri="{FF2B5EF4-FFF2-40B4-BE49-F238E27FC236}">
                <a16:creationId xmlns:a16="http://schemas.microsoft.com/office/drawing/2014/main" id="{904A1CDC-C315-47BA-B756-C27FA7095217}"/>
              </a:ext>
            </a:extLst>
          </p:cNvPr>
          <p:cNvSpPr>
            <a:spLocks noChangeArrowheads="1"/>
          </p:cNvSpPr>
          <p:nvPr/>
        </p:nvSpPr>
        <p:spPr bwMode="auto">
          <a:xfrm>
            <a:off x="3732112" y="-54175"/>
            <a:ext cx="6423565" cy="1152525"/>
          </a:xfrm>
          <a:prstGeom prst="rect">
            <a:avLst/>
          </a:prstGeom>
          <a:noFill/>
          <a:effectLst>
            <a:glow rad="101600">
              <a:schemeClr val="accent1">
                <a:satMod val="175000"/>
                <a:alpha val="40000"/>
              </a:schemeClr>
            </a:glow>
          </a:effectLst>
        </p:spPr>
        <p:txBody>
          <a:bodyPr vert="horz" wrap="square" lIns="0" tIns="0" rIns="0" bIns="0" rtlCol="0" anchor="ctr">
            <a:noAutofit/>
          </a:bodyPr>
          <a:lstStyle/>
          <a:p>
            <a:pPr>
              <a:spcBef>
                <a:spcPct val="0"/>
              </a:spcBef>
            </a:pPr>
            <a:r>
              <a:rPr lang="en-GB" sz="2800" b="1" dirty="0">
                <a:ln w="1905"/>
                <a:solidFill>
                  <a:srgbClr val="002060"/>
                </a:solidFill>
                <a:effectLst>
                  <a:innerShdw blurRad="63500" dist="50800" dir="18900000">
                    <a:prstClr val="black">
                      <a:alpha val="50000"/>
                    </a:prstClr>
                  </a:innerShdw>
                </a:effectLst>
                <a:latin typeface="Arial"/>
                <a:cs typeface="Arial"/>
              </a:rPr>
              <a:t>Global change pressures will </a:t>
            </a:r>
          </a:p>
          <a:p>
            <a:pPr>
              <a:spcBef>
                <a:spcPct val="0"/>
              </a:spcBef>
            </a:pPr>
            <a:r>
              <a:rPr lang="en-GB" sz="2800" b="1" dirty="0">
                <a:ln w="1905"/>
                <a:solidFill>
                  <a:srgbClr val="002060"/>
                </a:solidFill>
                <a:effectLst>
                  <a:innerShdw blurRad="63500" dist="50800" dir="18900000">
                    <a:prstClr val="black">
                      <a:alpha val="50000"/>
                    </a:prstClr>
                  </a:innerShdw>
                </a:effectLst>
                <a:latin typeface="Arial"/>
                <a:cs typeface="Arial"/>
              </a:rPr>
              <a:t>make things more difficult in future</a:t>
            </a:r>
          </a:p>
        </p:txBody>
      </p:sp>
      <p:pic>
        <p:nvPicPr>
          <p:cNvPr id="4" name="Picture 3">
            <a:extLst>
              <a:ext uri="{FF2B5EF4-FFF2-40B4-BE49-F238E27FC236}">
                <a16:creationId xmlns:a16="http://schemas.microsoft.com/office/drawing/2014/main" id="{BDE84EF7-D83E-4A31-911F-745F71B1DBEC}"/>
              </a:ext>
            </a:extLst>
          </p:cNvPr>
          <p:cNvPicPr>
            <a:picLocks noChangeAspect="1"/>
          </p:cNvPicPr>
          <p:nvPr/>
        </p:nvPicPr>
        <p:blipFill rotWithShape="1">
          <a:blip r:embed="rId3"/>
          <a:srcRect l="20216" t="1053"/>
          <a:stretch/>
        </p:blipFill>
        <p:spPr>
          <a:xfrm>
            <a:off x="1501247" y="1046717"/>
            <a:ext cx="2851635" cy="2657267"/>
          </a:xfrm>
          <a:prstGeom prst="rect">
            <a:avLst/>
          </a:prstGeom>
        </p:spPr>
      </p:pic>
      <p:pic>
        <p:nvPicPr>
          <p:cNvPr id="5" name="Picture 4">
            <a:extLst>
              <a:ext uri="{FF2B5EF4-FFF2-40B4-BE49-F238E27FC236}">
                <a16:creationId xmlns:a16="http://schemas.microsoft.com/office/drawing/2014/main" id="{4FB9906A-EC66-464F-ACC0-D4BEA58E1B29}"/>
              </a:ext>
            </a:extLst>
          </p:cNvPr>
          <p:cNvPicPr>
            <a:picLocks/>
          </p:cNvPicPr>
          <p:nvPr/>
        </p:nvPicPr>
        <p:blipFill>
          <a:blip r:embed="rId4"/>
          <a:stretch>
            <a:fillRect/>
          </a:stretch>
        </p:blipFill>
        <p:spPr>
          <a:xfrm>
            <a:off x="7471798" y="3766448"/>
            <a:ext cx="3026664" cy="2569464"/>
          </a:xfrm>
          <a:prstGeom prst="rect">
            <a:avLst/>
          </a:prstGeom>
        </p:spPr>
      </p:pic>
      <p:pic>
        <p:nvPicPr>
          <p:cNvPr id="6" name="Content Placeholder 3">
            <a:extLst>
              <a:ext uri="{FF2B5EF4-FFF2-40B4-BE49-F238E27FC236}">
                <a16:creationId xmlns:a16="http://schemas.microsoft.com/office/drawing/2014/main" id="{9A063DE7-D6DC-42C2-8485-909A05DB26FE}"/>
              </a:ext>
            </a:extLst>
          </p:cNvPr>
          <p:cNvPicPr>
            <a:picLocks noChangeAspect="1"/>
          </p:cNvPicPr>
          <p:nvPr/>
        </p:nvPicPr>
        <p:blipFill rotWithShape="1">
          <a:blip r:embed="rId5"/>
          <a:srcRect l="1326" t="7901" r="60251" b="44338"/>
          <a:stretch/>
        </p:blipFill>
        <p:spPr>
          <a:xfrm>
            <a:off x="7471798" y="995084"/>
            <a:ext cx="3063257" cy="2657267"/>
          </a:xfrm>
          <a:prstGeom prst="rect">
            <a:avLst/>
          </a:prstGeom>
        </p:spPr>
      </p:pic>
      <p:pic>
        <p:nvPicPr>
          <p:cNvPr id="7" name="Content Placeholder 3">
            <a:extLst>
              <a:ext uri="{FF2B5EF4-FFF2-40B4-BE49-F238E27FC236}">
                <a16:creationId xmlns:a16="http://schemas.microsoft.com/office/drawing/2014/main" id="{C74B6A74-695A-46D8-A2CA-8BEAF75C3092}"/>
              </a:ext>
            </a:extLst>
          </p:cNvPr>
          <p:cNvPicPr>
            <a:picLocks noChangeAspect="1"/>
          </p:cNvPicPr>
          <p:nvPr/>
        </p:nvPicPr>
        <p:blipFill rotWithShape="1">
          <a:blip r:embed="rId5"/>
          <a:srcRect l="59163" t="10885" r="2414" b="44626"/>
          <a:stretch/>
        </p:blipFill>
        <p:spPr>
          <a:xfrm>
            <a:off x="4352882" y="3766448"/>
            <a:ext cx="3085498" cy="2537746"/>
          </a:xfrm>
          <a:prstGeom prst="rect">
            <a:avLst/>
          </a:prstGeom>
        </p:spPr>
      </p:pic>
      <p:pic>
        <p:nvPicPr>
          <p:cNvPr id="8" name="Picture 7">
            <a:extLst>
              <a:ext uri="{FF2B5EF4-FFF2-40B4-BE49-F238E27FC236}">
                <a16:creationId xmlns:a16="http://schemas.microsoft.com/office/drawing/2014/main" id="{35CAB90C-3B2A-464A-8DB6-1D7783045BD2}"/>
              </a:ext>
            </a:extLst>
          </p:cNvPr>
          <p:cNvPicPr>
            <a:picLocks/>
          </p:cNvPicPr>
          <p:nvPr/>
        </p:nvPicPr>
        <p:blipFill rotWithShape="1">
          <a:blip r:embed="rId6"/>
          <a:srcRect l="31452"/>
          <a:stretch/>
        </p:blipFill>
        <p:spPr>
          <a:xfrm>
            <a:off x="1424473" y="3777168"/>
            <a:ext cx="2883936" cy="2542032"/>
          </a:xfrm>
          <a:prstGeom prst="rect">
            <a:avLst/>
          </a:prstGeom>
        </p:spPr>
      </p:pic>
    </p:spTree>
    <p:extLst>
      <p:ext uri="{BB962C8B-B14F-4D97-AF65-F5344CB8AC3E}">
        <p14:creationId xmlns:p14="http://schemas.microsoft.com/office/powerpoint/2010/main" val="89719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i0.wp.com/www.un.org/sustainabledevelopment/wp-content/uploads/2015/12/english_SDG_17goals_poster_all_languages_with_UN_emblem_1.png?resize=728%2C45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306" y="704874"/>
            <a:ext cx="8410230" cy="521018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791783" y="1764768"/>
            <a:ext cx="1436914" cy="1436914"/>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657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afterEffect">
                                  <p:stCondLst>
                                    <p:cond delay="0"/>
                                  </p:stCondLst>
                                  <p:childTnLst>
                                    <p:animEffect transition="out" filter="fade">
                                      <p:cBhvr>
                                        <p:cTn id="6" dur="5000" tmFilter="0, 0; .2, .5; .8, .5; 1, 0"/>
                                        <p:tgtEl>
                                          <p:spTgt spid="3"/>
                                        </p:tgtEl>
                                      </p:cBhvr>
                                    </p:animEffect>
                                    <p:animScale>
                                      <p:cBhvr>
                                        <p:cTn id="7" dur="250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2054" y="273364"/>
            <a:ext cx="7500026" cy="656279"/>
          </a:xfrm>
        </p:spPr>
        <p:txBody>
          <a:bodyPr/>
          <a:lstStyle/>
          <a:p>
            <a:pPr algn="ctr"/>
            <a:r>
              <a:rPr lang="en-US" dirty="0"/>
              <a:t>Water Availability vs. Consumption</a:t>
            </a:r>
          </a:p>
        </p:txBody>
      </p:sp>
      <p:sp>
        <p:nvSpPr>
          <p:cNvPr id="3" name="Content Placeholder 2"/>
          <p:cNvSpPr>
            <a:spLocks noGrp="1"/>
          </p:cNvSpPr>
          <p:nvPr>
            <p:ph idx="1"/>
          </p:nvPr>
        </p:nvSpPr>
        <p:spPr>
          <a:xfrm>
            <a:off x="2100000" y="929643"/>
            <a:ext cx="7992000" cy="5228589"/>
          </a:xfrm>
        </p:spPr>
        <p:txBody>
          <a:bodyPr/>
          <a:lstStyle/>
          <a:p>
            <a:r>
              <a:rPr lang="en-US" dirty="0"/>
              <a:t> Sustainable?</a:t>
            </a:r>
          </a:p>
        </p:txBody>
      </p:sp>
      <p:pic>
        <p:nvPicPr>
          <p:cNvPr id="4" name="Picture 2" descr="http://blog.movingworlds.org/wp-content/uploads/2015/08/SDG-Goal-6-water.jpg"/>
          <p:cNvPicPr>
            <a:picLocks noChangeAspect="1" noChangeArrowheads="1"/>
          </p:cNvPicPr>
          <p:nvPr/>
        </p:nvPicPr>
        <p:blipFill rotWithShape="1">
          <a:blip r:embed="rId2">
            <a:extLst>
              <a:ext uri="{28A0092B-C50C-407E-A947-70E740481C1C}">
                <a14:useLocalDpi xmlns:a14="http://schemas.microsoft.com/office/drawing/2010/main" val="0"/>
              </a:ext>
            </a:extLst>
          </a:blip>
          <a:srcRect t="49526" b="34412"/>
          <a:stretch/>
        </p:blipFill>
        <p:spPr bwMode="auto">
          <a:xfrm>
            <a:off x="1524000" y="5724948"/>
            <a:ext cx="9144000" cy="11330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4208" y="1422086"/>
            <a:ext cx="5795719" cy="4145705"/>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E8C5089D-B5B5-49E5-ABFB-823AC0510ADA}"/>
                  </a:ext>
                </a:extLst>
              </p14:cNvPr>
              <p14:cNvContentPartPr/>
              <p14:nvPr/>
            </p14:nvContentPartPr>
            <p14:xfrm>
              <a:off x="5332440" y="3411360"/>
              <a:ext cx="3390480" cy="2172600"/>
            </p14:xfrm>
          </p:contentPart>
        </mc:Choice>
        <mc:Fallback xmlns="">
          <p:pic>
            <p:nvPicPr>
              <p:cNvPr id="5" name="Ink 4">
                <a:extLst>
                  <a:ext uri="{FF2B5EF4-FFF2-40B4-BE49-F238E27FC236}">
                    <a16:creationId xmlns:a16="http://schemas.microsoft.com/office/drawing/2014/main" id="{E8C5089D-B5B5-49E5-ABFB-823AC0510ADA}"/>
                  </a:ext>
                </a:extLst>
              </p:cNvPr>
              <p:cNvPicPr/>
              <p:nvPr/>
            </p:nvPicPr>
            <p:blipFill>
              <a:blip r:embed="rId5"/>
              <a:stretch>
                <a:fillRect/>
              </a:stretch>
            </p:blipFill>
            <p:spPr>
              <a:xfrm>
                <a:off x="5323080" y="3402000"/>
                <a:ext cx="3409200" cy="2191320"/>
              </a:xfrm>
              <a:prstGeom prst="rect">
                <a:avLst/>
              </a:prstGeom>
            </p:spPr>
          </p:pic>
        </mc:Fallback>
      </mc:AlternateContent>
    </p:spTree>
    <p:extLst>
      <p:ext uri="{BB962C8B-B14F-4D97-AF65-F5344CB8AC3E}">
        <p14:creationId xmlns:p14="http://schemas.microsoft.com/office/powerpoint/2010/main" val="196639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afterEffect">
                                  <p:stCondLst>
                                    <p:cond delay="0"/>
                                  </p:stCondLst>
                                  <p:childTnLst>
                                    <p:animEffect transition="out" filter="fade">
                                      <p:cBhvr>
                                        <p:cTn id="6" dur="5000" tmFilter="0, 0; .2, .5; .8, .5; 1, 0"/>
                                        <p:tgtEl>
                                          <p:spTgt spid="4"/>
                                        </p:tgtEl>
                                      </p:cBhvr>
                                    </p:animEffect>
                                    <p:animScale>
                                      <p:cBhvr>
                                        <p:cTn id="7" dur="2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AC4D1-BFF1-4ADC-A655-BFB2B442EB7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7E84CF8-75DF-4D7F-8550-77847C24C469}"/>
              </a:ext>
            </a:extLst>
          </p:cNvPr>
          <p:cNvSpPr>
            <a:spLocks noGrp="1"/>
          </p:cNvSpPr>
          <p:nvPr>
            <p:ph idx="1"/>
          </p:nvPr>
        </p:nvSpPr>
        <p:spPr/>
        <p:txBody>
          <a:bodyPr/>
          <a:lstStyle/>
          <a:p>
            <a:endParaRPr lang="en-GB"/>
          </a:p>
        </p:txBody>
      </p:sp>
      <p:pic>
        <p:nvPicPr>
          <p:cNvPr id="4" name="Picture 2" descr="Bilderesultat for Ð°ÑÐ°Ð»ÑÑÐºÐ¾Ðµ Ð¼Ð¾ÑÐµ Ñ ÐºÐ¾ÑÐ¼Ð¾ÑÐ°">
            <a:extLst>
              <a:ext uri="{FF2B5EF4-FFF2-40B4-BE49-F238E27FC236}">
                <a16:creationId xmlns:a16="http://schemas.microsoft.com/office/drawing/2014/main" id="{109A11D0-EA05-4BC6-9BB7-1F142FBEEB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7549" y="526150"/>
            <a:ext cx="5743575" cy="552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547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ilderesultat for Day Ze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737889" y="2460396"/>
            <a:ext cx="1890261" cy="4508927"/>
          </a:xfrm>
          <a:prstGeom prst="rect">
            <a:avLst/>
          </a:prstGeom>
          <a:noFill/>
        </p:spPr>
        <p:txBody>
          <a:bodyPr wrap="none" rtlCol="0">
            <a:spAutoFit/>
          </a:bodyPr>
          <a:lstStyle/>
          <a:p>
            <a:r>
              <a:rPr lang="ru-RU" sz="28700" b="1" dirty="0">
                <a:solidFill>
                  <a:schemeClr val="accent6"/>
                </a:solidFill>
              </a:rPr>
              <a:t>?</a:t>
            </a:r>
            <a:endParaRPr lang="en-US" sz="28700" b="1" dirty="0">
              <a:solidFill>
                <a:schemeClr val="accent6"/>
              </a:solidFill>
            </a:endParaRPr>
          </a:p>
        </p:txBody>
      </p:sp>
    </p:spTree>
    <p:extLst>
      <p:ext uri="{BB962C8B-B14F-4D97-AF65-F5344CB8AC3E}">
        <p14:creationId xmlns:p14="http://schemas.microsoft.com/office/powerpoint/2010/main" val="2369501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www.popsci.com/sites/popsci.com/files/import/2014/water-lightbox.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0"/>
            <a:ext cx="1224526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3003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MBU_PPT_Engelsk">
  <a:themeElements>
    <a:clrScheme name="NMBU">
      <a:dk1>
        <a:sysClr val="windowText" lastClr="000000"/>
      </a:dk1>
      <a:lt1>
        <a:sysClr val="window" lastClr="FFFFFF"/>
      </a:lt1>
      <a:dk2>
        <a:srgbClr val="000000"/>
      </a:dk2>
      <a:lt2>
        <a:srgbClr val="FFFFFF"/>
      </a:lt2>
      <a:accent1>
        <a:srgbClr val="009D7F"/>
      </a:accent1>
      <a:accent2>
        <a:srgbClr val="FEC843"/>
      </a:accent2>
      <a:accent3>
        <a:srgbClr val="556680"/>
      </a:accent3>
      <a:accent4>
        <a:srgbClr val="00A1CD"/>
      </a:accent4>
      <a:accent5>
        <a:srgbClr val="000000"/>
      </a:accent5>
      <a:accent6>
        <a:srgbClr val="C8ACB7"/>
      </a:accent6>
      <a:hlink>
        <a:srgbClr val="009D7F"/>
      </a:hlink>
      <a:folHlink>
        <a:srgbClr val="77645A"/>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1557</TotalTime>
  <Words>493</Words>
  <Application>Microsoft Office PowerPoint</Application>
  <PresentationFormat>Widescreen</PresentationFormat>
  <Paragraphs>77</Paragraphs>
  <Slides>32</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32</vt:i4>
      </vt:variant>
    </vt:vector>
  </HeadingPairs>
  <TitlesOfParts>
    <vt:vector size="38" baseType="lpstr">
      <vt:lpstr>Arial</vt:lpstr>
      <vt:lpstr>Calibri</vt:lpstr>
      <vt:lpstr>Calibri Light</vt:lpstr>
      <vt:lpstr>Times New Roman</vt:lpstr>
      <vt:lpstr>Office Theme</vt:lpstr>
      <vt:lpstr>NMBU_PPT_Engelsk</vt:lpstr>
      <vt:lpstr>PowerPoint Presentation</vt:lpstr>
      <vt:lpstr>Content</vt:lpstr>
      <vt:lpstr>PowerPoint Presentation</vt:lpstr>
      <vt:lpstr>PowerPoint Presentation</vt:lpstr>
      <vt:lpstr>PowerPoint Presentation</vt:lpstr>
      <vt:lpstr>Water Availability vs. Consumption</vt:lpstr>
      <vt:lpstr>PowerPoint Presentation</vt:lpstr>
      <vt:lpstr>PowerPoint Presentation</vt:lpstr>
      <vt:lpstr>PowerPoint Presentation</vt:lpstr>
      <vt:lpstr>PowerPoint Presentation</vt:lpstr>
      <vt:lpstr>PowerPoint Presentation</vt:lpstr>
      <vt:lpstr>PowerPoint Presentation</vt:lpstr>
      <vt:lpstr>According to the World Resources Institute</vt:lpstr>
      <vt:lpstr>Needs in Europe</vt:lpstr>
      <vt:lpstr>PowerPoint Presentation</vt:lpstr>
      <vt:lpstr>PowerPoint Presentation</vt:lpstr>
      <vt:lpstr>PowerPoint Presentation</vt:lpstr>
      <vt:lpstr>PowerPoint Presentation</vt:lpstr>
      <vt:lpstr>PowerPoint Presentation</vt:lpstr>
      <vt:lpstr>PowerPoint Presentation</vt:lpstr>
      <vt:lpstr>Enabling technologies</vt:lpstr>
      <vt:lpstr>Successful stories</vt:lpstr>
      <vt:lpstr>Successful stories</vt:lpstr>
      <vt:lpstr>Successful stories</vt:lpstr>
      <vt:lpstr>Successful stories</vt:lpstr>
      <vt:lpstr>Challenges-Opportunities</vt:lpstr>
      <vt:lpstr>Recent EU legislation related to water reuse</vt:lpstr>
      <vt:lpstr>Current challenges-opportunities in reuse</vt:lpstr>
      <vt:lpstr>Barriers to more active water reuse in PER</vt:lpstr>
      <vt:lpstr>Barriers for innovation</vt:lpstr>
      <vt:lpstr>Most of challenges are not technical, but in the management plane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Zakhar Maletskyi</dc:creator>
  <cp:lastModifiedBy>Zakhar Maletskyi</cp:lastModifiedBy>
  <cp:revision>54</cp:revision>
  <dcterms:created xsi:type="dcterms:W3CDTF">2019-05-05T14:49:59Z</dcterms:created>
  <dcterms:modified xsi:type="dcterms:W3CDTF">2019-05-10T07:27:24Z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0484126-3486-41a9-802e-7f1e2277276c_Enabled">
    <vt:lpwstr>True</vt:lpwstr>
  </property>
  <property fmtid="{D5CDD505-2E9C-101B-9397-08002B2CF9AE}" pid="3" name="MSIP_Label_d0484126-3486-41a9-802e-7f1e2277276c_SiteId">
    <vt:lpwstr>eec01f8e-737f-43e3-9ed5-f8a59913bd82</vt:lpwstr>
  </property>
  <property fmtid="{D5CDD505-2E9C-101B-9397-08002B2CF9AE}" pid="4" name="MSIP_Label_d0484126-3486-41a9-802e-7f1e2277276c_Owner">
    <vt:lpwstr>zakhar.maletskyi@nmbu.no</vt:lpwstr>
  </property>
  <property fmtid="{D5CDD505-2E9C-101B-9397-08002B2CF9AE}" pid="5" name="MSIP_Label_d0484126-3486-41a9-802e-7f1e2277276c_SetDate">
    <vt:lpwstr>2019-05-05T14:52:58.6354666Z</vt:lpwstr>
  </property>
  <property fmtid="{D5CDD505-2E9C-101B-9397-08002B2CF9AE}" pid="6" name="MSIP_Label_d0484126-3486-41a9-802e-7f1e2277276c_Name">
    <vt:lpwstr>Internal</vt:lpwstr>
  </property>
  <property fmtid="{D5CDD505-2E9C-101B-9397-08002B2CF9AE}" pid="7" name="MSIP_Label_d0484126-3486-41a9-802e-7f1e2277276c_Application">
    <vt:lpwstr>Microsoft Azure Information Protection</vt:lpwstr>
  </property>
  <property fmtid="{D5CDD505-2E9C-101B-9397-08002B2CF9AE}" pid="8" name="MSIP_Label_d0484126-3486-41a9-802e-7f1e2277276c_Extended_MSFT_Method">
    <vt:lpwstr>Automatic</vt:lpwstr>
  </property>
  <property fmtid="{D5CDD505-2E9C-101B-9397-08002B2CF9AE}" pid="9" name="Sensitivity">
    <vt:lpwstr>Internal</vt:lpwstr>
  </property>
</Properties>
</file>